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77" r:id="rId4"/>
    <p:sldId id="258" r:id="rId5"/>
    <p:sldId id="259" r:id="rId6"/>
    <p:sldId id="278" r:id="rId7"/>
    <p:sldId id="265" r:id="rId8"/>
    <p:sldId id="260" r:id="rId9"/>
    <p:sldId id="261" r:id="rId10"/>
    <p:sldId id="262" r:id="rId11"/>
    <p:sldId id="263" r:id="rId12"/>
    <p:sldId id="264" r:id="rId13"/>
    <p:sldId id="266" r:id="rId14"/>
    <p:sldId id="267" r:id="rId15"/>
    <p:sldId id="269" r:id="rId16"/>
    <p:sldId id="279" r:id="rId17"/>
    <p:sldId id="268" r:id="rId18"/>
    <p:sldId id="273" r:id="rId19"/>
    <p:sldId id="283" r:id="rId20"/>
    <p:sldId id="284" r:id="rId21"/>
    <p:sldId id="285" r:id="rId22"/>
    <p:sldId id="286" r:id="rId23"/>
    <p:sldId id="287" r:id="rId24"/>
    <p:sldId id="270" r:id="rId25"/>
    <p:sldId id="274" r:id="rId26"/>
    <p:sldId id="275"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4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2313"/>
  </p:normalViewPr>
  <p:slideViewPr>
    <p:cSldViewPr snapToGrid="0" snapToObjects="1">
      <p:cViewPr>
        <p:scale>
          <a:sx n="81" d="100"/>
          <a:sy n="81" d="100"/>
        </p:scale>
        <p:origin x="1280" y="384"/>
      </p:cViewPr>
      <p:guideLst/>
    </p:cSldViewPr>
  </p:slideViewPr>
  <p:outlineViewPr>
    <p:cViewPr>
      <p:scale>
        <a:sx n="33" d="100"/>
        <a:sy n="33" d="100"/>
      </p:scale>
      <p:origin x="0" y="-608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ata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5C97A960-6D4F-4459-8014-4F7E8EE214ED}"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1659C949-C250-4215-9CBD-2D27A8B7E45C}">
      <dgm:prSet/>
      <dgm:spPr/>
      <dgm:t>
        <a:bodyPr/>
        <a:lstStyle/>
        <a:p>
          <a:r>
            <a:rPr lang="en-US"/>
            <a:t>Why LLM</a:t>
          </a:r>
        </a:p>
      </dgm:t>
    </dgm:pt>
    <dgm:pt modelId="{D33AB90A-2094-4F8B-8734-86542A592B36}" type="parTrans" cxnId="{D323DE67-6A03-4883-AF48-F309AA1CE1BB}">
      <dgm:prSet/>
      <dgm:spPr/>
      <dgm:t>
        <a:bodyPr/>
        <a:lstStyle/>
        <a:p>
          <a:endParaRPr lang="en-US"/>
        </a:p>
      </dgm:t>
    </dgm:pt>
    <dgm:pt modelId="{C417B010-1FDB-4725-8B0C-6BFD3C85DD68}" type="sibTrans" cxnId="{D323DE67-6A03-4883-AF48-F309AA1CE1BB}">
      <dgm:prSet/>
      <dgm:spPr/>
      <dgm:t>
        <a:bodyPr/>
        <a:lstStyle/>
        <a:p>
          <a:endParaRPr lang="en-US"/>
        </a:p>
      </dgm:t>
    </dgm:pt>
    <dgm:pt modelId="{83062F3D-6ED8-46BA-870D-25A403000E29}">
      <dgm:prSet/>
      <dgm:spPr/>
      <dgm:t>
        <a:bodyPr/>
        <a:lstStyle/>
        <a:p>
          <a:r>
            <a:rPr lang="en-US"/>
            <a:t>Environment setup: Google Colab and Python</a:t>
          </a:r>
        </a:p>
      </dgm:t>
    </dgm:pt>
    <dgm:pt modelId="{27E14E11-17E2-4A4C-B1BA-F1FD055D0032}" type="parTrans" cxnId="{5BB70A44-ED4A-4E46-9DD9-5CE8A101E484}">
      <dgm:prSet/>
      <dgm:spPr/>
      <dgm:t>
        <a:bodyPr/>
        <a:lstStyle/>
        <a:p>
          <a:endParaRPr lang="en-US"/>
        </a:p>
      </dgm:t>
    </dgm:pt>
    <dgm:pt modelId="{EA3CECB1-08C9-4113-AE57-031890820166}" type="sibTrans" cxnId="{5BB70A44-ED4A-4E46-9DD9-5CE8A101E484}">
      <dgm:prSet/>
      <dgm:spPr/>
      <dgm:t>
        <a:bodyPr/>
        <a:lstStyle/>
        <a:p>
          <a:endParaRPr lang="en-US"/>
        </a:p>
      </dgm:t>
    </dgm:pt>
    <dgm:pt modelId="{D2E09524-13A8-4D3D-888A-DAA78D508A4E}">
      <dgm:prSet/>
      <dgm:spPr/>
      <dgm:t>
        <a:bodyPr/>
        <a:lstStyle/>
        <a:p>
          <a:r>
            <a:rPr lang="en-US"/>
            <a:t>Python Basics</a:t>
          </a:r>
        </a:p>
      </dgm:t>
    </dgm:pt>
    <dgm:pt modelId="{DCC53B65-1011-480C-886E-ECF06F5EB31C}" type="parTrans" cxnId="{824984EF-D837-4B2C-BE94-6E65258F2A49}">
      <dgm:prSet/>
      <dgm:spPr/>
      <dgm:t>
        <a:bodyPr/>
        <a:lstStyle/>
        <a:p>
          <a:endParaRPr lang="en-US"/>
        </a:p>
      </dgm:t>
    </dgm:pt>
    <dgm:pt modelId="{0E91A097-E858-4FB1-A1E7-7FCE74E3CF61}" type="sibTrans" cxnId="{824984EF-D837-4B2C-BE94-6E65258F2A49}">
      <dgm:prSet/>
      <dgm:spPr/>
      <dgm:t>
        <a:bodyPr/>
        <a:lstStyle/>
        <a:p>
          <a:endParaRPr lang="en-US"/>
        </a:p>
      </dgm:t>
    </dgm:pt>
    <dgm:pt modelId="{77DCC5A9-1B45-4810-8B61-930F529DC74D}" type="pres">
      <dgm:prSet presAssocID="{5C97A960-6D4F-4459-8014-4F7E8EE214ED}" presName="root" presStyleCnt="0">
        <dgm:presLayoutVars>
          <dgm:dir/>
          <dgm:resizeHandles val="exact"/>
        </dgm:presLayoutVars>
      </dgm:prSet>
      <dgm:spPr/>
    </dgm:pt>
    <dgm:pt modelId="{7E3FF55F-DB2E-4C33-8169-E7CF192EF43B}" type="pres">
      <dgm:prSet presAssocID="{5C97A960-6D4F-4459-8014-4F7E8EE214ED}" presName="container" presStyleCnt="0">
        <dgm:presLayoutVars>
          <dgm:dir/>
          <dgm:resizeHandles val="exact"/>
        </dgm:presLayoutVars>
      </dgm:prSet>
      <dgm:spPr/>
    </dgm:pt>
    <dgm:pt modelId="{06A0E931-BA3D-4C9A-B40A-5A7684358EDE}" type="pres">
      <dgm:prSet presAssocID="{1659C949-C250-4215-9CBD-2D27A8B7E45C}" presName="compNode" presStyleCnt="0"/>
      <dgm:spPr/>
    </dgm:pt>
    <dgm:pt modelId="{297B31F9-8F2B-4D65-9CD4-9262A725F545}" type="pres">
      <dgm:prSet presAssocID="{1659C949-C250-4215-9CBD-2D27A8B7E45C}" presName="iconBgRect" presStyleLbl="bgShp" presStyleIdx="0" presStyleCnt="3"/>
      <dgm:spPr/>
    </dgm:pt>
    <dgm:pt modelId="{79AC4427-4CBF-4426-A206-52F50D30E81E}" type="pres">
      <dgm:prSet presAssocID="{1659C949-C250-4215-9CBD-2D27A8B7E45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lp"/>
        </a:ext>
      </dgm:extLst>
    </dgm:pt>
    <dgm:pt modelId="{B32767DF-A29E-48AD-9080-EF1A4CA86C27}" type="pres">
      <dgm:prSet presAssocID="{1659C949-C250-4215-9CBD-2D27A8B7E45C}" presName="spaceRect" presStyleCnt="0"/>
      <dgm:spPr/>
    </dgm:pt>
    <dgm:pt modelId="{49621ACD-89D1-4DFF-B7A0-80ED82ACC418}" type="pres">
      <dgm:prSet presAssocID="{1659C949-C250-4215-9CBD-2D27A8B7E45C}" presName="textRect" presStyleLbl="revTx" presStyleIdx="0" presStyleCnt="3">
        <dgm:presLayoutVars>
          <dgm:chMax val="1"/>
          <dgm:chPref val="1"/>
        </dgm:presLayoutVars>
      </dgm:prSet>
      <dgm:spPr/>
    </dgm:pt>
    <dgm:pt modelId="{80395FB5-6992-4942-91B7-D25A64A3C12A}" type="pres">
      <dgm:prSet presAssocID="{C417B010-1FDB-4725-8B0C-6BFD3C85DD68}" presName="sibTrans" presStyleLbl="sibTrans2D1" presStyleIdx="0" presStyleCnt="0"/>
      <dgm:spPr/>
    </dgm:pt>
    <dgm:pt modelId="{052A91E3-C451-4DF0-9232-DC26697E98B1}" type="pres">
      <dgm:prSet presAssocID="{83062F3D-6ED8-46BA-870D-25A403000E29}" presName="compNode" presStyleCnt="0"/>
      <dgm:spPr/>
    </dgm:pt>
    <dgm:pt modelId="{B264EBB1-5810-4A88-8344-3426705B9883}" type="pres">
      <dgm:prSet presAssocID="{83062F3D-6ED8-46BA-870D-25A403000E29}" presName="iconBgRect" presStyleLbl="bgShp" presStyleIdx="1" presStyleCnt="3"/>
      <dgm:spPr/>
    </dgm:pt>
    <dgm:pt modelId="{E94128C5-BD3D-4F14-9FB9-2FC2B49A5D8A}" type="pres">
      <dgm:prSet presAssocID="{83062F3D-6ED8-46BA-870D-25A403000E2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er"/>
        </a:ext>
      </dgm:extLst>
    </dgm:pt>
    <dgm:pt modelId="{27D5AF6F-BB6A-42BB-833E-DC8B769CDE66}" type="pres">
      <dgm:prSet presAssocID="{83062F3D-6ED8-46BA-870D-25A403000E29}" presName="spaceRect" presStyleCnt="0"/>
      <dgm:spPr/>
    </dgm:pt>
    <dgm:pt modelId="{C485160D-1D1B-4484-AE76-0C909ADC97F5}" type="pres">
      <dgm:prSet presAssocID="{83062F3D-6ED8-46BA-870D-25A403000E29}" presName="textRect" presStyleLbl="revTx" presStyleIdx="1" presStyleCnt="3">
        <dgm:presLayoutVars>
          <dgm:chMax val="1"/>
          <dgm:chPref val="1"/>
        </dgm:presLayoutVars>
      </dgm:prSet>
      <dgm:spPr/>
    </dgm:pt>
    <dgm:pt modelId="{C80F7336-39A9-4B87-B177-2D482D72C3BB}" type="pres">
      <dgm:prSet presAssocID="{EA3CECB1-08C9-4113-AE57-031890820166}" presName="sibTrans" presStyleLbl="sibTrans2D1" presStyleIdx="0" presStyleCnt="0"/>
      <dgm:spPr/>
    </dgm:pt>
    <dgm:pt modelId="{4F7E5020-ACFB-4D30-B764-2326FF68DFBD}" type="pres">
      <dgm:prSet presAssocID="{D2E09524-13A8-4D3D-888A-DAA78D508A4E}" presName="compNode" presStyleCnt="0"/>
      <dgm:spPr/>
    </dgm:pt>
    <dgm:pt modelId="{5B3FEB42-DE07-4497-94F7-1C0E2E72D6BD}" type="pres">
      <dgm:prSet presAssocID="{D2E09524-13A8-4D3D-888A-DAA78D508A4E}" presName="iconBgRect" presStyleLbl="bgShp" presStyleIdx="2" presStyleCnt="3"/>
      <dgm:spPr/>
    </dgm:pt>
    <dgm:pt modelId="{19C7559F-CE12-4659-930A-BEC97FB2AF58}" type="pres">
      <dgm:prSet presAssocID="{D2E09524-13A8-4D3D-888A-DAA78D508A4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0BAEA584-1ABD-40CA-B0EA-D423995BC73B}" type="pres">
      <dgm:prSet presAssocID="{D2E09524-13A8-4D3D-888A-DAA78D508A4E}" presName="spaceRect" presStyleCnt="0"/>
      <dgm:spPr/>
    </dgm:pt>
    <dgm:pt modelId="{4FFFE62C-25EB-46FE-9F55-862EB2612DBA}" type="pres">
      <dgm:prSet presAssocID="{D2E09524-13A8-4D3D-888A-DAA78D508A4E}" presName="textRect" presStyleLbl="revTx" presStyleIdx="2" presStyleCnt="3">
        <dgm:presLayoutVars>
          <dgm:chMax val="1"/>
          <dgm:chPref val="1"/>
        </dgm:presLayoutVars>
      </dgm:prSet>
      <dgm:spPr/>
    </dgm:pt>
  </dgm:ptLst>
  <dgm:cxnLst>
    <dgm:cxn modelId="{414F3F11-E107-46E1-8451-3B400AD663AD}" type="presOf" srcId="{EA3CECB1-08C9-4113-AE57-031890820166}" destId="{C80F7336-39A9-4B87-B177-2D482D72C3BB}" srcOrd="0" destOrd="0" presId="urn:microsoft.com/office/officeart/2018/2/layout/IconCircleList"/>
    <dgm:cxn modelId="{0B344019-808E-42B9-B183-9D309C99C283}" type="presOf" srcId="{1659C949-C250-4215-9CBD-2D27A8B7E45C}" destId="{49621ACD-89D1-4DFF-B7A0-80ED82ACC418}" srcOrd="0" destOrd="0" presId="urn:microsoft.com/office/officeart/2018/2/layout/IconCircleList"/>
    <dgm:cxn modelId="{5BB70A44-ED4A-4E46-9DD9-5CE8A101E484}" srcId="{5C97A960-6D4F-4459-8014-4F7E8EE214ED}" destId="{83062F3D-6ED8-46BA-870D-25A403000E29}" srcOrd="1" destOrd="0" parTransId="{27E14E11-17E2-4A4C-B1BA-F1FD055D0032}" sibTransId="{EA3CECB1-08C9-4113-AE57-031890820166}"/>
    <dgm:cxn modelId="{D323DE67-6A03-4883-AF48-F309AA1CE1BB}" srcId="{5C97A960-6D4F-4459-8014-4F7E8EE214ED}" destId="{1659C949-C250-4215-9CBD-2D27A8B7E45C}" srcOrd="0" destOrd="0" parTransId="{D33AB90A-2094-4F8B-8734-86542A592B36}" sibTransId="{C417B010-1FDB-4725-8B0C-6BFD3C85DD68}"/>
    <dgm:cxn modelId="{E5C4EAAB-CE18-416D-833A-2311CE967113}" type="presOf" srcId="{D2E09524-13A8-4D3D-888A-DAA78D508A4E}" destId="{4FFFE62C-25EB-46FE-9F55-862EB2612DBA}" srcOrd="0" destOrd="0" presId="urn:microsoft.com/office/officeart/2018/2/layout/IconCircleList"/>
    <dgm:cxn modelId="{B04960D3-206F-4440-A61F-D44DB79902FA}" type="presOf" srcId="{5C97A960-6D4F-4459-8014-4F7E8EE214ED}" destId="{77DCC5A9-1B45-4810-8B61-930F529DC74D}" srcOrd="0" destOrd="0" presId="urn:microsoft.com/office/officeart/2018/2/layout/IconCircleList"/>
    <dgm:cxn modelId="{5AE9FFE3-1206-4A15-8D26-9E10A0C43CA0}" type="presOf" srcId="{83062F3D-6ED8-46BA-870D-25A403000E29}" destId="{C485160D-1D1B-4484-AE76-0C909ADC97F5}" srcOrd="0" destOrd="0" presId="urn:microsoft.com/office/officeart/2018/2/layout/IconCircleList"/>
    <dgm:cxn modelId="{824984EF-D837-4B2C-BE94-6E65258F2A49}" srcId="{5C97A960-6D4F-4459-8014-4F7E8EE214ED}" destId="{D2E09524-13A8-4D3D-888A-DAA78D508A4E}" srcOrd="2" destOrd="0" parTransId="{DCC53B65-1011-480C-886E-ECF06F5EB31C}" sibTransId="{0E91A097-E858-4FB1-A1E7-7FCE74E3CF61}"/>
    <dgm:cxn modelId="{EC182EFD-66DD-4015-9AC6-203E8E77F54B}" type="presOf" srcId="{C417B010-1FDB-4725-8B0C-6BFD3C85DD68}" destId="{80395FB5-6992-4942-91B7-D25A64A3C12A}" srcOrd="0" destOrd="0" presId="urn:microsoft.com/office/officeart/2018/2/layout/IconCircleList"/>
    <dgm:cxn modelId="{70EC6BBD-5255-4197-8481-2942D3462FB9}" type="presParOf" srcId="{77DCC5A9-1B45-4810-8B61-930F529DC74D}" destId="{7E3FF55F-DB2E-4C33-8169-E7CF192EF43B}" srcOrd="0" destOrd="0" presId="urn:microsoft.com/office/officeart/2018/2/layout/IconCircleList"/>
    <dgm:cxn modelId="{82A68517-75AA-4724-B23C-E1B02929DED2}" type="presParOf" srcId="{7E3FF55F-DB2E-4C33-8169-E7CF192EF43B}" destId="{06A0E931-BA3D-4C9A-B40A-5A7684358EDE}" srcOrd="0" destOrd="0" presId="urn:microsoft.com/office/officeart/2018/2/layout/IconCircleList"/>
    <dgm:cxn modelId="{1B026564-1CDD-458F-8ABA-AD9D2B886036}" type="presParOf" srcId="{06A0E931-BA3D-4C9A-B40A-5A7684358EDE}" destId="{297B31F9-8F2B-4D65-9CD4-9262A725F545}" srcOrd="0" destOrd="0" presId="urn:microsoft.com/office/officeart/2018/2/layout/IconCircleList"/>
    <dgm:cxn modelId="{1EE2C3E9-19C4-4DDA-AF29-0053BA138104}" type="presParOf" srcId="{06A0E931-BA3D-4C9A-B40A-5A7684358EDE}" destId="{79AC4427-4CBF-4426-A206-52F50D30E81E}" srcOrd="1" destOrd="0" presId="urn:microsoft.com/office/officeart/2018/2/layout/IconCircleList"/>
    <dgm:cxn modelId="{6473C297-2016-4823-914E-348CAA76A140}" type="presParOf" srcId="{06A0E931-BA3D-4C9A-B40A-5A7684358EDE}" destId="{B32767DF-A29E-48AD-9080-EF1A4CA86C27}" srcOrd="2" destOrd="0" presId="urn:microsoft.com/office/officeart/2018/2/layout/IconCircleList"/>
    <dgm:cxn modelId="{AA332ECF-C72E-44C1-B66F-9689DAD2AA7D}" type="presParOf" srcId="{06A0E931-BA3D-4C9A-B40A-5A7684358EDE}" destId="{49621ACD-89D1-4DFF-B7A0-80ED82ACC418}" srcOrd="3" destOrd="0" presId="urn:microsoft.com/office/officeart/2018/2/layout/IconCircleList"/>
    <dgm:cxn modelId="{8AFD6C89-9B6E-4012-A23F-50FC99315F0B}" type="presParOf" srcId="{7E3FF55F-DB2E-4C33-8169-E7CF192EF43B}" destId="{80395FB5-6992-4942-91B7-D25A64A3C12A}" srcOrd="1" destOrd="0" presId="urn:microsoft.com/office/officeart/2018/2/layout/IconCircleList"/>
    <dgm:cxn modelId="{E486284E-DA17-45F1-8B6A-00ABD132F4E8}" type="presParOf" srcId="{7E3FF55F-DB2E-4C33-8169-E7CF192EF43B}" destId="{052A91E3-C451-4DF0-9232-DC26697E98B1}" srcOrd="2" destOrd="0" presId="urn:microsoft.com/office/officeart/2018/2/layout/IconCircleList"/>
    <dgm:cxn modelId="{850F4FF1-EAE7-43C3-85DA-902675F57047}" type="presParOf" srcId="{052A91E3-C451-4DF0-9232-DC26697E98B1}" destId="{B264EBB1-5810-4A88-8344-3426705B9883}" srcOrd="0" destOrd="0" presId="urn:microsoft.com/office/officeart/2018/2/layout/IconCircleList"/>
    <dgm:cxn modelId="{B0D16E1D-2162-41DF-B5CA-EA598E8ECDF9}" type="presParOf" srcId="{052A91E3-C451-4DF0-9232-DC26697E98B1}" destId="{E94128C5-BD3D-4F14-9FB9-2FC2B49A5D8A}" srcOrd="1" destOrd="0" presId="urn:microsoft.com/office/officeart/2018/2/layout/IconCircleList"/>
    <dgm:cxn modelId="{5649DD69-AE6C-4546-B5F7-4270AB26517A}" type="presParOf" srcId="{052A91E3-C451-4DF0-9232-DC26697E98B1}" destId="{27D5AF6F-BB6A-42BB-833E-DC8B769CDE66}" srcOrd="2" destOrd="0" presId="urn:microsoft.com/office/officeart/2018/2/layout/IconCircleList"/>
    <dgm:cxn modelId="{E568CD3B-A1B9-44B4-BBFC-C863B68DCF54}" type="presParOf" srcId="{052A91E3-C451-4DF0-9232-DC26697E98B1}" destId="{C485160D-1D1B-4484-AE76-0C909ADC97F5}" srcOrd="3" destOrd="0" presId="urn:microsoft.com/office/officeart/2018/2/layout/IconCircleList"/>
    <dgm:cxn modelId="{C0B9D1AD-3D9F-4D4A-8D58-2B55CAE802BC}" type="presParOf" srcId="{7E3FF55F-DB2E-4C33-8169-E7CF192EF43B}" destId="{C80F7336-39A9-4B87-B177-2D482D72C3BB}" srcOrd="3" destOrd="0" presId="urn:microsoft.com/office/officeart/2018/2/layout/IconCircleList"/>
    <dgm:cxn modelId="{E337FD68-DA68-431F-9A21-B0D2CF1FEA78}" type="presParOf" srcId="{7E3FF55F-DB2E-4C33-8169-E7CF192EF43B}" destId="{4F7E5020-ACFB-4D30-B764-2326FF68DFBD}" srcOrd="4" destOrd="0" presId="urn:microsoft.com/office/officeart/2018/2/layout/IconCircleList"/>
    <dgm:cxn modelId="{A77BAEC8-7535-44DF-8609-365B91B8CD52}" type="presParOf" srcId="{4F7E5020-ACFB-4D30-B764-2326FF68DFBD}" destId="{5B3FEB42-DE07-4497-94F7-1C0E2E72D6BD}" srcOrd="0" destOrd="0" presId="urn:microsoft.com/office/officeart/2018/2/layout/IconCircleList"/>
    <dgm:cxn modelId="{AE3881CE-A907-4C71-83B3-0DBCDD1DCA4E}" type="presParOf" srcId="{4F7E5020-ACFB-4D30-B764-2326FF68DFBD}" destId="{19C7559F-CE12-4659-930A-BEC97FB2AF58}" srcOrd="1" destOrd="0" presId="urn:microsoft.com/office/officeart/2018/2/layout/IconCircleList"/>
    <dgm:cxn modelId="{D4FF50DE-4155-4199-A0E3-BDF1958919FE}" type="presParOf" srcId="{4F7E5020-ACFB-4D30-B764-2326FF68DFBD}" destId="{0BAEA584-1ABD-40CA-B0EA-D423995BC73B}" srcOrd="2" destOrd="0" presId="urn:microsoft.com/office/officeart/2018/2/layout/IconCircleList"/>
    <dgm:cxn modelId="{CB9106AC-A885-47AF-89D1-114E28886721}" type="presParOf" srcId="{4F7E5020-ACFB-4D30-B764-2326FF68DFBD}" destId="{4FFFE62C-25EB-46FE-9F55-862EB2612DBA}"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962AB1C-113D-4DC9-BA03-28310D75601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3231C00-16D9-4268-94F3-B78F3F946BC0}">
      <dgm:prSet/>
      <dgm:spPr/>
      <dgm:t>
        <a:bodyPr/>
        <a:lstStyle/>
        <a:p>
          <a:pPr>
            <a:lnSpc>
              <a:spcPct val="100000"/>
            </a:lnSpc>
          </a:pPr>
          <a:r>
            <a:rPr lang="en-AU"/>
            <a:t>NLP is a field of AI that focuses on the interaction between computers and human language.</a:t>
          </a:r>
          <a:endParaRPr lang="en-US"/>
        </a:p>
      </dgm:t>
    </dgm:pt>
    <dgm:pt modelId="{3F81D56B-036D-426C-ABCA-CC35E837A506}" type="parTrans" cxnId="{5506D473-193F-4DF8-BA4E-F5DD545E60A5}">
      <dgm:prSet/>
      <dgm:spPr/>
      <dgm:t>
        <a:bodyPr/>
        <a:lstStyle/>
        <a:p>
          <a:endParaRPr lang="en-US"/>
        </a:p>
      </dgm:t>
    </dgm:pt>
    <dgm:pt modelId="{CECEB5F6-FA52-4056-A1E6-EE70A8BC6640}" type="sibTrans" cxnId="{5506D473-193F-4DF8-BA4E-F5DD545E60A5}">
      <dgm:prSet/>
      <dgm:spPr/>
      <dgm:t>
        <a:bodyPr/>
        <a:lstStyle/>
        <a:p>
          <a:endParaRPr lang="en-US"/>
        </a:p>
      </dgm:t>
    </dgm:pt>
    <dgm:pt modelId="{869930B5-79DD-49A9-9F4B-741140471F72}">
      <dgm:prSet/>
      <dgm:spPr/>
      <dgm:t>
        <a:bodyPr/>
        <a:lstStyle/>
        <a:p>
          <a:pPr>
            <a:lnSpc>
              <a:spcPct val="100000"/>
            </a:lnSpc>
          </a:pPr>
          <a:r>
            <a:rPr lang="en-AU" b="1"/>
            <a:t>Goal</a:t>
          </a:r>
          <a:r>
            <a:rPr lang="en-AU"/>
            <a:t>: Enable machines to read, interpret, and generate human language.</a:t>
          </a:r>
          <a:endParaRPr lang="en-US"/>
        </a:p>
      </dgm:t>
    </dgm:pt>
    <dgm:pt modelId="{6C368DAF-2ECC-4428-86E9-CF43BBC847DA}" type="parTrans" cxnId="{454F1A60-D845-4DAE-A30A-67EC77C45BE6}">
      <dgm:prSet/>
      <dgm:spPr/>
      <dgm:t>
        <a:bodyPr/>
        <a:lstStyle/>
        <a:p>
          <a:endParaRPr lang="en-US"/>
        </a:p>
      </dgm:t>
    </dgm:pt>
    <dgm:pt modelId="{9BE92084-C729-4844-9D9A-AB6CC6FB9526}" type="sibTrans" cxnId="{454F1A60-D845-4DAE-A30A-67EC77C45BE6}">
      <dgm:prSet/>
      <dgm:spPr/>
      <dgm:t>
        <a:bodyPr/>
        <a:lstStyle/>
        <a:p>
          <a:endParaRPr lang="en-US"/>
        </a:p>
      </dgm:t>
    </dgm:pt>
    <dgm:pt modelId="{2E4BCE67-ECE8-44C5-8C6E-A9FFB0E72653}">
      <dgm:prSet/>
      <dgm:spPr/>
      <dgm:t>
        <a:bodyPr/>
        <a:lstStyle/>
        <a:p>
          <a:pPr>
            <a:lnSpc>
              <a:spcPct val="100000"/>
            </a:lnSpc>
          </a:pPr>
          <a:r>
            <a:rPr lang="en-AU" b="1"/>
            <a:t>Example</a:t>
          </a:r>
          <a:r>
            <a:rPr lang="en-AU"/>
            <a:t>: Google Search, Chatbots, Sentiment Analysis.</a:t>
          </a:r>
          <a:endParaRPr lang="en-US"/>
        </a:p>
      </dgm:t>
    </dgm:pt>
    <dgm:pt modelId="{A7F8E1BD-C6A3-4A33-A3E9-F4AABA56342E}" type="parTrans" cxnId="{DBD502FB-DCD6-4E5C-BFC0-8980793198B7}">
      <dgm:prSet/>
      <dgm:spPr/>
      <dgm:t>
        <a:bodyPr/>
        <a:lstStyle/>
        <a:p>
          <a:endParaRPr lang="en-US"/>
        </a:p>
      </dgm:t>
    </dgm:pt>
    <dgm:pt modelId="{2A402DF9-CEAD-4137-8BB8-413340F3D443}" type="sibTrans" cxnId="{DBD502FB-DCD6-4E5C-BFC0-8980793198B7}">
      <dgm:prSet/>
      <dgm:spPr/>
      <dgm:t>
        <a:bodyPr/>
        <a:lstStyle/>
        <a:p>
          <a:endParaRPr lang="en-US"/>
        </a:p>
      </dgm:t>
    </dgm:pt>
    <dgm:pt modelId="{1F1F5E12-D9FB-4FC7-B91A-BD618A1CA1E1}" type="pres">
      <dgm:prSet presAssocID="{5962AB1C-113D-4DC9-BA03-28310D75601A}" presName="root" presStyleCnt="0">
        <dgm:presLayoutVars>
          <dgm:dir/>
          <dgm:resizeHandles val="exact"/>
        </dgm:presLayoutVars>
      </dgm:prSet>
      <dgm:spPr/>
    </dgm:pt>
    <dgm:pt modelId="{1DDA2171-16E5-4E37-9A5B-6CB2A11EAE3E}" type="pres">
      <dgm:prSet presAssocID="{63231C00-16D9-4268-94F3-B78F3F946BC0}" presName="compNode" presStyleCnt="0"/>
      <dgm:spPr/>
    </dgm:pt>
    <dgm:pt modelId="{20F80BB5-719C-479C-9EAE-872170F7610B}" type="pres">
      <dgm:prSet presAssocID="{63231C00-16D9-4268-94F3-B78F3F946BC0}" presName="bgRect" presStyleLbl="bgShp" presStyleIdx="0" presStyleCnt="3"/>
      <dgm:spPr/>
    </dgm:pt>
    <dgm:pt modelId="{CDCBCC22-47C4-44B3-8973-44BE502DF66F}" type="pres">
      <dgm:prSet presAssocID="{63231C00-16D9-4268-94F3-B78F3F946BC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D52EFB9A-99D3-484D-9BE6-94049B4FD479}" type="pres">
      <dgm:prSet presAssocID="{63231C00-16D9-4268-94F3-B78F3F946BC0}" presName="spaceRect" presStyleCnt="0"/>
      <dgm:spPr/>
    </dgm:pt>
    <dgm:pt modelId="{492CED48-D5D0-4BBA-A7DE-C62B63FCF248}" type="pres">
      <dgm:prSet presAssocID="{63231C00-16D9-4268-94F3-B78F3F946BC0}" presName="parTx" presStyleLbl="revTx" presStyleIdx="0" presStyleCnt="3">
        <dgm:presLayoutVars>
          <dgm:chMax val="0"/>
          <dgm:chPref val="0"/>
        </dgm:presLayoutVars>
      </dgm:prSet>
      <dgm:spPr/>
    </dgm:pt>
    <dgm:pt modelId="{33135C48-D563-4228-8EAE-9D1527A04CE5}" type="pres">
      <dgm:prSet presAssocID="{CECEB5F6-FA52-4056-A1E6-EE70A8BC6640}" presName="sibTrans" presStyleCnt="0"/>
      <dgm:spPr/>
    </dgm:pt>
    <dgm:pt modelId="{EFEFC1A7-B550-4893-BEF9-D7C81CA44056}" type="pres">
      <dgm:prSet presAssocID="{869930B5-79DD-49A9-9F4B-741140471F72}" presName="compNode" presStyleCnt="0"/>
      <dgm:spPr/>
    </dgm:pt>
    <dgm:pt modelId="{6FA4DD4A-4B13-461B-A2B5-6694919AA337}" type="pres">
      <dgm:prSet presAssocID="{869930B5-79DD-49A9-9F4B-741140471F72}" presName="bgRect" presStyleLbl="bgShp" presStyleIdx="1" presStyleCnt="3"/>
      <dgm:spPr/>
    </dgm:pt>
    <dgm:pt modelId="{1DE2C98B-38AB-4D1E-B41E-5E74A4903C16}" type="pres">
      <dgm:prSet presAssocID="{869930B5-79DD-49A9-9F4B-741140471F7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ullseye"/>
        </a:ext>
      </dgm:extLst>
    </dgm:pt>
    <dgm:pt modelId="{0763EED0-4A3F-4267-97D6-DD02D3305FAF}" type="pres">
      <dgm:prSet presAssocID="{869930B5-79DD-49A9-9F4B-741140471F72}" presName="spaceRect" presStyleCnt="0"/>
      <dgm:spPr/>
    </dgm:pt>
    <dgm:pt modelId="{722DE342-66E0-4237-81E5-5AAAD60384EA}" type="pres">
      <dgm:prSet presAssocID="{869930B5-79DD-49A9-9F4B-741140471F72}" presName="parTx" presStyleLbl="revTx" presStyleIdx="1" presStyleCnt="3">
        <dgm:presLayoutVars>
          <dgm:chMax val="0"/>
          <dgm:chPref val="0"/>
        </dgm:presLayoutVars>
      </dgm:prSet>
      <dgm:spPr/>
    </dgm:pt>
    <dgm:pt modelId="{68D614B7-E136-46AE-A2F2-075640B8F227}" type="pres">
      <dgm:prSet presAssocID="{9BE92084-C729-4844-9D9A-AB6CC6FB9526}" presName="sibTrans" presStyleCnt="0"/>
      <dgm:spPr/>
    </dgm:pt>
    <dgm:pt modelId="{2E88775A-4340-47BF-88AC-658DF95DDA29}" type="pres">
      <dgm:prSet presAssocID="{2E4BCE67-ECE8-44C5-8C6E-A9FFB0E72653}" presName="compNode" presStyleCnt="0"/>
      <dgm:spPr/>
    </dgm:pt>
    <dgm:pt modelId="{FE3C2000-7011-4214-8B3A-028917183ECC}" type="pres">
      <dgm:prSet presAssocID="{2E4BCE67-ECE8-44C5-8C6E-A9FFB0E72653}" presName="bgRect" presStyleLbl="bgShp" presStyleIdx="2" presStyleCnt="3"/>
      <dgm:spPr/>
    </dgm:pt>
    <dgm:pt modelId="{1CB2A6E3-FBE5-48AB-B9E8-0F2F04485950}" type="pres">
      <dgm:prSet presAssocID="{2E4BCE67-ECE8-44C5-8C6E-A9FFB0E726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ubtitles"/>
        </a:ext>
      </dgm:extLst>
    </dgm:pt>
    <dgm:pt modelId="{13D692B1-A696-4AF5-AA25-30EF8AECBA35}" type="pres">
      <dgm:prSet presAssocID="{2E4BCE67-ECE8-44C5-8C6E-A9FFB0E72653}" presName="spaceRect" presStyleCnt="0"/>
      <dgm:spPr/>
    </dgm:pt>
    <dgm:pt modelId="{A0A10B84-FA30-417C-B124-A50C8ED16122}" type="pres">
      <dgm:prSet presAssocID="{2E4BCE67-ECE8-44C5-8C6E-A9FFB0E72653}" presName="parTx" presStyleLbl="revTx" presStyleIdx="2" presStyleCnt="3">
        <dgm:presLayoutVars>
          <dgm:chMax val="0"/>
          <dgm:chPref val="0"/>
        </dgm:presLayoutVars>
      </dgm:prSet>
      <dgm:spPr/>
    </dgm:pt>
  </dgm:ptLst>
  <dgm:cxnLst>
    <dgm:cxn modelId="{AD7B8A43-1B74-40A7-AD6B-C5FD45856756}" type="presOf" srcId="{63231C00-16D9-4268-94F3-B78F3F946BC0}" destId="{492CED48-D5D0-4BBA-A7DE-C62B63FCF248}" srcOrd="0" destOrd="0" presId="urn:microsoft.com/office/officeart/2018/2/layout/IconVerticalSolidList"/>
    <dgm:cxn modelId="{454F1A60-D845-4DAE-A30A-67EC77C45BE6}" srcId="{5962AB1C-113D-4DC9-BA03-28310D75601A}" destId="{869930B5-79DD-49A9-9F4B-741140471F72}" srcOrd="1" destOrd="0" parTransId="{6C368DAF-2ECC-4428-86E9-CF43BBC847DA}" sibTransId="{9BE92084-C729-4844-9D9A-AB6CC6FB9526}"/>
    <dgm:cxn modelId="{5506D473-193F-4DF8-BA4E-F5DD545E60A5}" srcId="{5962AB1C-113D-4DC9-BA03-28310D75601A}" destId="{63231C00-16D9-4268-94F3-B78F3F946BC0}" srcOrd="0" destOrd="0" parTransId="{3F81D56B-036D-426C-ABCA-CC35E837A506}" sibTransId="{CECEB5F6-FA52-4056-A1E6-EE70A8BC6640}"/>
    <dgm:cxn modelId="{4352E37E-A183-49A4-9877-444854459F50}" type="presOf" srcId="{2E4BCE67-ECE8-44C5-8C6E-A9FFB0E72653}" destId="{A0A10B84-FA30-417C-B124-A50C8ED16122}" srcOrd="0" destOrd="0" presId="urn:microsoft.com/office/officeart/2018/2/layout/IconVerticalSolidList"/>
    <dgm:cxn modelId="{6DF03E9B-7D8E-4FE9-9624-9A7EB26BC5D7}" type="presOf" srcId="{869930B5-79DD-49A9-9F4B-741140471F72}" destId="{722DE342-66E0-4237-81E5-5AAAD60384EA}" srcOrd="0" destOrd="0" presId="urn:microsoft.com/office/officeart/2018/2/layout/IconVerticalSolidList"/>
    <dgm:cxn modelId="{CC71DFD4-3E9C-4489-B24A-498D95BC4F2A}" type="presOf" srcId="{5962AB1C-113D-4DC9-BA03-28310D75601A}" destId="{1F1F5E12-D9FB-4FC7-B91A-BD618A1CA1E1}" srcOrd="0" destOrd="0" presId="urn:microsoft.com/office/officeart/2018/2/layout/IconVerticalSolidList"/>
    <dgm:cxn modelId="{DBD502FB-DCD6-4E5C-BFC0-8980793198B7}" srcId="{5962AB1C-113D-4DC9-BA03-28310D75601A}" destId="{2E4BCE67-ECE8-44C5-8C6E-A9FFB0E72653}" srcOrd="2" destOrd="0" parTransId="{A7F8E1BD-C6A3-4A33-A3E9-F4AABA56342E}" sibTransId="{2A402DF9-CEAD-4137-8BB8-413340F3D443}"/>
    <dgm:cxn modelId="{9FA75792-4FDA-46E9-A59E-1BE30FCE5E9A}" type="presParOf" srcId="{1F1F5E12-D9FB-4FC7-B91A-BD618A1CA1E1}" destId="{1DDA2171-16E5-4E37-9A5B-6CB2A11EAE3E}" srcOrd="0" destOrd="0" presId="urn:microsoft.com/office/officeart/2018/2/layout/IconVerticalSolidList"/>
    <dgm:cxn modelId="{AD033CF4-0D2A-4C1E-8C05-AFAAF0A8C1BD}" type="presParOf" srcId="{1DDA2171-16E5-4E37-9A5B-6CB2A11EAE3E}" destId="{20F80BB5-719C-479C-9EAE-872170F7610B}" srcOrd="0" destOrd="0" presId="urn:microsoft.com/office/officeart/2018/2/layout/IconVerticalSolidList"/>
    <dgm:cxn modelId="{C27D6CFD-E0B0-461E-B7B6-C7DEA23FE116}" type="presParOf" srcId="{1DDA2171-16E5-4E37-9A5B-6CB2A11EAE3E}" destId="{CDCBCC22-47C4-44B3-8973-44BE502DF66F}" srcOrd="1" destOrd="0" presId="urn:microsoft.com/office/officeart/2018/2/layout/IconVerticalSolidList"/>
    <dgm:cxn modelId="{3D6E6A18-0561-4B1B-B94B-1FF0F3124297}" type="presParOf" srcId="{1DDA2171-16E5-4E37-9A5B-6CB2A11EAE3E}" destId="{D52EFB9A-99D3-484D-9BE6-94049B4FD479}" srcOrd="2" destOrd="0" presId="urn:microsoft.com/office/officeart/2018/2/layout/IconVerticalSolidList"/>
    <dgm:cxn modelId="{DED453BB-4A51-42E2-B8B3-0531E7BCCEBF}" type="presParOf" srcId="{1DDA2171-16E5-4E37-9A5B-6CB2A11EAE3E}" destId="{492CED48-D5D0-4BBA-A7DE-C62B63FCF248}" srcOrd="3" destOrd="0" presId="urn:microsoft.com/office/officeart/2018/2/layout/IconVerticalSolidList"/>
    <dgm:cxn modelId="{FF7752E4-FBCE-4D50-9294-7272B717A540}" type="presParOf" srcId="{1F1F5E12-D9FB-4FC7-B91A-BD618A1CA1E1}" destId="{33135C48-D563-4228-8EAE-9D1527A04CE5}" srcOrd="1" destOrd="0" presId="urn:microsoft.com/office/officeart/2018/2/layout/IconVerticalSolidList"/>
    <dgm:cxn modelId="{1BCB1C0D-D6A0-4F3E-90EC-421925C45717}" type="presParOf" srcId="{1F1F5E12-D9FB-4FC7-B91A-BD618A1CA1E1}" destId="{EFEFC1A7-B550-4893-BEF9-D7C81CA44056}" srcOrd="2" destOrd="0" presId="urn:microsoft.com/office/officeart/2018/2/layout/IconVerticalSolidList"/>
    <dgm:cxn modelId="{790D1547-2D5F-40AD-8818-4A6C45330928}" type="presParOf" srcId="{EFEFC1A7-B550-4893-BEF9-D7C81CA44056}" destId="{6FA4DD4A-4B13-461B-A2B5-6694919AA337}" srcOrd="0" destOrd="0" presId="urn:microsoft.com/office/officeart/2018/2/layout/IconVerticalSolidList"/>
    <dgm:cxn modelId="{7C4F98A0-C843-4F52-AB6B-5513E327BBE4}" type="presParOf" srcId="{EFEFC1A7-B550-4893-BEF9-D7C81CA44056}" destId="{1DE2C98B-38AB-4D1E-B41E-5E74A4903C16}" srcOrd="1" destOrd="0" presId="urn:microsoft.com/office/officeart/2018/2/layout/IconVerticalSolidList"/>
    <dgm:cxn modelId="{482F3120-CDB7-4544-8BBB-223BA340EF3D}" type="presParOf" srcId="{EFEFC1A7-B550-4893-BEF9-D7C81CA44056}" destId="{0763EED0-4A3F-4267-97D6-DD02D3305FAF}" srcOrd="2" destOrd="0" presId="urn:microsoft.com/office/officeart/2018/2/layout/IconVerticalSolidList"/>
    <dgm:cxn modelId="{3FDCC539-9623-42EE-8A54-1998735EF72B}" type="presParOf" srcId="{EFEFC1A7-B550-4893-BEF9-D7C81CA44056}" destId="{722DE342-66E0-4237-81E5-5AAAD60384EA}" srcOrd="3" destOrd="0" presId="urn:microsoft.com/office/officeart/2018/2/layout/IconVerticalSolidList"/>
    <dgm:cxn modelId="{18C55B13-1152-48BD-92FD-9326C41D8BFA}" type="presParOf" srcId="{1F1F5E12-D9FB-4FC7-B91A-BD618A1CA1E1}" destId="{68D614B7-E136-46AE-A2F2-075640B8F227}" srcOrd="3" destOrd="0" presId="urn:microsoft.com/office/officeart/2018/2/layout/IconVerticalSolidList"/>
    <dgm:cxn modelId="{F751B509-037A-497D-B055-03A289EEFD02}" type="presParOf" srcId="{1F1F5E12-D9FB-4FC7-B91A-BD618A1CA1E1}" destId="{2E88775A-4340-47BF-88AC-658DF95DDA29}" srcOrd="4" destOrd="0" presId="urn:microsoft.com/office/officeart/2018/2/layout/IconVerticalSolidList"/>
    <dgm:cxn modelId="{00E91583-BB09-43C8-B985-0E3549D59573}" type="presParOf" srcId="{2E88775A-4340-47BF-88AC-658DF95DDA29}" destId="{FE3C2000-7011-4214-8B3A-028917183ECC}" srcOrd="0" destOrd="0" presId="urn:microsoft.com/office/officeart/2018/2/layout/IconVerticalSolidList"/>
    <dgm:cxn modelId="{0FC38969-7F08-4BD0-970E-ABAA1D979159}" type="presParOf" srcId="{2E88775A-4340-47BF-88AC-658DF95DDA29}" destId="{1CB2A6E3-FBE5-48AB-B9E8-0F2F04485950}" srcOrd="1" destOrd="0" presId="urn:microsoft.com/office/officeart/2018/2/layout/IconVerticalSolidList"/>
    <dgm:cxn modelId="{01C67202-DF92-4536-9DB0-EB6E1686D9AB}" type="presParOf" srcId="{2E88775A-4340-47BF-88AC-658DF95DDA29}" destId="{13D692B1-A696-4AF5-AA25-30EF8AECBA35}" srcOrd="2" destOrd="0" presId="urn:microsoft.com/office/officeart/2018/2/layout/IconVerticalSolidList"/>
    <dgm:cxn modelId="{30FDDBC6-FA38-4C68-84BF-417726FE59E3}" type="presParOf" srcId="{2E88775A-4340-47BF-88AC-658DF95DDA29}" destId="{A0A10B84-FA30-417C-B124-A50C8ED161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03F053-B691-4048-A409-36E9A8981A2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7AE468-2F68-49B8-83F3-F38ED964D490}">
      <dgm:prSet/>
      <dgm:spPr/>
      <dgm:t>
        <a:bodyPr/>
        <a:lstStyle/>
        <a:p>
          <a:r>
            <a:rPr lang="en-AU" b="1"/>
            <a:t>Text Classification</a:t>
          </a:r>
          <a:r>
            <a:rPr lang="en-AU"/>
            <a:t>: Categorizing text into predefined labels (e.g., sentiment analysis).</a:t>
          </a:r>
          <a:endParaRPr lang="en-US"/>
        </a:p>
      </dgm:t>
    </dgm:pt>
    <dgm:pt modelId="{393D4197-BC93-4F19-9965-BD29A287D237}" type="parTrans" cxnId="{D8B87A7F-6273-41D0-B49A-F2121E724E61}">
      <dgm:prSet/>
      <dgm:spPr/>
      <dgm:t>
        <a:bodyPr/>
        <a:lstStyle/>
        <a:p>
          <a:endParaRPr lang="en-US"/>
        </a:p>
      </dgm:t>
    </dgm:pt>
    <dgm:pt modelId="{3E6AFD41-BF8E-4EBA-9749-E450E963BB61}" type="sibTrans" cxnId="{D8B87A7F-6273-41D0-B49A-F2121E724E61}">
      <dgm:prSet/>
      <dgm:spPr/>
      <dgm:t>
        <a:bodyPr/>
        <a:lstStyle/>
        <a:p>
          <a:endParaRPr lang="en-US"/>
        </a:p>
      </dgm:t>
    </dgm:pt>
    <dgm:pt modelId="{51F1D965-1020-4AFD-9C10-9971492C8F0A}">
      <dgm:prSet/>
      <dgm:spPr/>
      <dgm:t>
        <a:bodyPr/>
        <a:lstStyle/>
        <a:p>
          <a:r>
            <a:rPr lang="en-AU" b="1"/>
            <a:t>Named Entity Recognition (NER)</a:t>
          </a:r>
          <a:r>
            <a:rPr lang="en-AU"/>
            <a:t>: Identifying and classifying entities (e.g., names, places) within text.</a:t>
          </a:r>
          <a:endParaRPr lang="en-US"/>
        </a:p>
      </dgm:t>
    </dgm:pt>
    <dgm:pt modelId="{32CA276C-9D76-440C-8B31-6799623DC55A}" type="parTrans" cxnId="{D57BB429-5754-4067-B529-A8E58F3AA254}">
      <dgm:prSet/>
      <dgm:spPr/>
      <dgm:t>
        <a:bodyPr/>
        <a:lstStyle/>
        <a:p>
          <a:endParaRPr lang="en-US"/>
        </a:p>
      </dgm:t>
    </dgm:pt>
    <dgm:pt modelId="{F5D5F101-92AB-4BD5-8611-38E2E5632A7B}" type="sibTrans" cxnId="{D57BB429-5754-4067-B529-A8E58F3AA254}">
      <dgm:prSet/>
      <dgm:spPr/>
      <dgm:t>
        <a:bodyPr/>
        <a:lstStyle/>
        <a:p>
          <a:endParaRPr lang="en-US"/>
        </a:p>
      </dgm:t>
    </dgm:pt>
    <dgm:pt modelId="{5C53DA72-100E-41A4-BC82-7AAE308A26F4}">
      <dgm:prSet/>
      <dgm:spPr/>
      <dgm:t>
        <a:bodyPr/>
        <a:lstStyle/>
        <a:p>
          <a:r>
            <a:rPr lang="en-AU" b="1"/>
            <a:t>Text Summarization</a:t>
          </a:r>
          <a:r>
            <a:rPr lang="en-AU"/>
            <a:t>: Automatically generating concise summaries of longer texts.</a:t>
          </a:r>
          <a:endParaRPr lang="en-US"/>
        </a:p>
      </dgm:t>
    </dgm:pt>
    <dgm:pt modelId="{A205FE2E-3CEA-4D1A-A083-58B43EBFBDC7}" type="parTrans" cxnId="{C444C0DE-C335-4B89-8851-D4D68B97CEBC}">
      <dgm:prSet/>
      <dgm:spPr/>
      <dgm:t>
        <a:bodyPr/>
        <a:lstStyle/>
        <a:p>
          <a:endParaRPr lang="en-US"/>
        </a:p>
      </dgm:t>
    </dgm:pt>
    <dgm:pt modelId="{FF07FDF2-5638-4B9D-8F49-F6601939037B}" type="sibTrans" cxnId="{C444C0DE-C335-4B89-8851-D4D68B97CEBC}">
      <dgm:prSet/>
      <dgm:spPr/>
      <dgm:t>
        <a:bodyPr/>
        <a:lstStyle/>
        <a:p>
          <a:endParaRPr lang="en-US"/>
        </a:p>
      </dgm:t>
    </dgm:pt>
    <dgm:pt modelId="{1690136E-6793-4568-88D3-BEE4845AFE85}">
      <dgm:prSet/>
      <dgm:spPr/>
      <dgm:t>
        <a:bodyPr/>
        <a:lstStyle/>
        <a:p>
          <a:r>
            <a:rPr lang="en-AU" b="1"/>
            <a:t>Question Answering</a:t>
          </a:r>
          <a:r>
            <a:rPr lang="en-AU"/>
            <a:t>: Answering questions based on a given text.</a:t>
          </a:r>
          <a:endParaRPr lang="en-US"/>
        </a:p>
      </dgm:t>
    </dgm:pt>
    <dgm:pt modelId="{CAAC176C-FF98-4F6D-9A9E-EB63EDE2CAA4}" type="parTrans" cxnId="{B8EE6101-7CA7-41F9-A35A-0428A659D3E1}">
      <dgm:prSet/>
      <dgm:spPr/>
      <dgm:t>
        <a:bodyPr/>
        <a:lstStyle/>
        <a:p>
          <a:endParaRPr lang="en-US"/>
        </a:p>
      </dgm:t>
    </dgm:pt>
    <dgm:pt modelId="{939BAD12-7710-4D58-82C4-B139AFA52574}" type="sibTrans" cxnId="{B8EE6101-7CA7-41F9-A35A-0428A659D3E1}">
      <dgm:prSet/>
      <dgm:spPr/>
      <dgm:t>
        <a:bodyPr/>
        <a:lstStyle/>
        <a:p>
          <a:endParaRPr lang="en-US"/>
        </a:p>
      </dgm:t>
    </dgm:pt>
    <dgm:pt modelId="{5979A07E-EF1E-4ACC-A4F5-083F3188F997}" type="pres">
      <dgm:prSet presAssocID="{F803F053-B691-4048-A409-36E9A8981A28}" presName="root" presStyleCnt="0">
        <dgm:presLayoutVars>
          <dgm:dir/>
          <dgm:resizeHandles val="exact"/>
        </dgm:presLayoutVars>
      </dgm:prSet>
      <dgm:spPr/>
    </dgm:pt>
    <dgm:pt modelId="{2DF6ED57-D6BC-47ED-86D7-B29E39F72797}" type="pres">
      <dgm:prSet presAssocID="{DF7AE468-2F68-49B8-83F3-F38ED964D490}" presName="compNode" presStyleCnt="0"/>
      <dgm:spPr/>
    </dgm:pt>
    <dgm:pt modelId="{F9941718-E703-4EB1-9B58-F6FAE85DAD02}" type="pres">
      <dgm:prSet presAssocID="{DF7AE468-2F68-49B8-83F3-F38ED964D490}" presName="bgRect" presStyleLbl="bgShp" presStyleIdx="0" presStyleCnt="4"/>
      <dgm:spPr/>
    </dgm:pt>
    <dgm:pt modelId="{C9F49BB6-8410-40BD-8B4E-DD7760AAC64F}" type="pres">
      <dgm:prSet presAssocID="{DF7AE468-2F68-49B8-83F3-F38ED964D49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BB4BD317-E3AA-4A7B-9706-D48A8152930F}" type="pres">
      <dgm:prSet presAssocID="{DF7AE468-2F68-49B8-83F3-F38ED964D490}" presName="spaceRect" presStyleCnt="0"/>
      <dgm:spPr/>
    </dgm:pt>
    <dgm:pt modelId="{915592B7-D731-408C-B7A5-8E4240E5CBF8}" type="pres">
      <dgm:prSet presAssocID="{DF7AE468-2F68-49B8-83F3-F38ED964D490}" presName="parTx" presStyleLbl="revTx" presStyleIdx="0" presStyleCnt="4">
        <dgm:presLayoutVars>
          <dgm:chMax val="0"/>
          <dgm:chPref val="0"/>
        </dgm:presLayoutVars>
      </dgm:prSet>
      <dgm:spPr/>
    </dgm:pt>
    <dgm:pt modelId="{AE7D6E24-8342-4A8E-9A04-7490389A3E72}" type="pres">
      <dgm:prSet presAssocID="{3E6AFD41-BF8E-4EBA-9749-E450E963BB61}" presName="sibTrans" presStyleCnt="0"/>
      <dgm:spPr/>
    </dgm:pt>
    <dgm:pt modelId="{6352D678-5A4E-437F-9D34-4623687853AE}" type="pres">
      <dgm:prSet presAssocID="{51F1D965-1020-4AFD-9C10-9971492C8F0A}" presName="compNode" presStyleCnt="0"/>
      <dgm:spPr/>
    </dgm:pt>
    <dgm:pt modelId="{AE12905B-CE00-4D43-A861-1FC2D99AC3B3}" type="pres">
      <dgm:prSet presAssocID="{51F1D965-1020-4AFD-9C10-9971492C8F0A}" presName="bgRect" presStyleLbl="bgShp" presStyleIdx="1" presStyleCnt="4"/>
      <dgm:spPr/>
    </dgm:pt>
    <dgm:pt modelId="{BBDDCFAA-6F29-4AA0-B9C5-5A5C5247F21D}" type="pres">
      <dgm:prSet presAssocID="{51F1D965-1020-4AFD-9C10-9971492C8F0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610B0693-93AB-439E-8E94-5F63C5B6FB18}" type="pres">
      <dgm:prSet presAssocID="{51F1D965-1020-4AFD-9C10-9971492C8F0A}" presName="spaceRect" presStyleCnt="0"/>
      <dgm:spPr/>
    </dgm:pt>
    <dgm:pt modelId="{74DA661A-E822-4A68-A942-37CBE241C6E4}" type="pres">
      <dgm:prSet presAssocID="{51F1D965-1020-4AFD-9C10-9971492C8F0A}" presName="parTx" presStyleLbl="revTx" presStyleIdx="1" presStyleCnt="4">
        <dgm:presLayoutVars>
          <dgm:chMax val="0"/>
          <dgm:chPref val="0"/>
        </dgm:presLayoutVars>
      </dgm:prSet>
      <dgm:spPr/>
    </dgm:pt>
    <dgm:pt modelId="{D8B61430-4F27-49A3-B7A5-FA4FB8BDB06C}" type="pres">
      <dgm:prSet presAssocID="{F5D5F101-92AB-4BD5-8611-38E2E5632A7B}" presName="sibTrans" presStyleCnt="0"/>
      <dgm:spPr/>
    </dgm:pt>
    <dgm:pt modelId="{4DCEB0B5-2AC1-4D38-8C9B-95A508CC17C4}" type="pres">
      <dgm:prSet presAssocID="{5C53DA72-100E-41A4-BC82-7AAE308A26F4}" presName="compNode" presStyleCnt="0"/>
      <dgm:spPr/>
    </dgm:pt>
    <dgm:pt modelId="{6CA76068-471C-4F81-959E-E48DFD294DE6}" type="pres">
      <dgm:prSet presAssocID="{5C53DA72-100E-41A4-BC82-7AAE308A26F4}" presName="bgRect" presStyleLbl="bgShp" presStyleIdx="2" presStyleCnt="4"/>
      <dgm:spPr/>
    </dgm:pt>
    <dgm:pt modelId="{F1077966-EBE3-4685-80C4-6A5FB842F604}" type="pres">
      <dgm:prSet presAssocID="{5C53DA72-100E-41A4-BC82-7AAE308A26F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AD534847-0EE8-491F-9BF9-CC89DE697084}" type="pres">
      <dgm:prSet presAssocID="{5C53DA72-100E-41A4-BC82-7AAE308A26F4}" presName="spaceRect" presStyleCnt="0"/>
      <dgm:spPr/>
    </dgm:pt>
    <dgm:pt modelId="{4D14C70A-8787-4E7D-8CE1-9778A255AC76}" type="pres">
      <dgm:prSet presAssocID="{5C53DA72-100E-41A4-BC82-7AAE308A26F4}" presName="parTx" presStyleLbl="revTx" presStyleIdx="2" presStyleCnt="4">
        <dgm:presLayoutVars>
          <dgm:chMax val="0"/>
          <dgm:chPref val="0"/>
        </dgm:presLayoutVars>
      </dgm:prSet>
      <dgm:spPr/>
    </dgm:pt>
    <dgm:pt modelId="{A1D61312-825C-489E-8361-05E1D739F0C4}" type="pres">
      <dgm:prSet presAssocID="{FF07FDF2-5638-4B9D-8F49-F6601939037B}" presName="sibTrans" presStyleCnt="0"/>
      <dgm:spPr/>
    </dgm:pt>
    <dgm:pt modelId="{A4F575DE-6E7B-4EAB-A4F5-4F4ECF902E85}" type="pres">
      <dgm:prSet presAssocID="{1690136E-6793-4568-88D3-BEE4845AFE85}" presName="compNode" presStyleCnt="0"/>
      <dgm:spPr/>
    </dgm:pt>
    <dgm:pt modelId="{44D6EC34-A8F8-4553-AAA5-C7333247A7C0}" type="pres">
      <dgm:prSet presAssocID="{1690136E-6793-4568-88D3-BEE4845AFE85}" presName="bgRect" presStyleLbl="bgShp" presStyleIdx="3" presStyleCnt="4"/>
      <dgm:spPr/>
    </dgm:pt>
    <dgm:pt modelId="{55E15DF6-C5AF-4F74-BD06-70D4018DB84A}" type="pres">
      <dgm:prSet presAssocID="{1690136E-6793-4568-88D3-BEE4845AFE8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 mark"/>
        </a:ext>
      </dgm:extLst>
    </dgm:pt>
    <dgm:pt modelId="{3E52ABA4-E852-46F8-830D-BA8DA05F2804}" type="pres">
      <dgm:prSet presAssocID="{1690136E-6793-4568-88D3-BEE4845AFE85}" presName="spaceRect" presStyleCnt="0"/>
      <dgm:spPr/>
    </dgm:pt>
    <dgm:pt modelId="{03430146-7BF8-478F-A8F3-A2B0A6D95598}" type="pres">
      <dgm:prSet presAssocID="{1690136E-6793-4568-88D3-BEE4845AFE85}" presName="parTx" presStyleLbl="revTx" presStyleIdx="3" presStyleCnt="4">
        <dgm:presLayoutVars>
          <dgm:chMax val="0"/>
          <dgm:chPref val="0"/>
        </dgm:presLayoutVars>
      </dgm:prSet>
      <dgm:spPr/>
    </dgm:pt>
  </dgm:ptLst>
  <dgm:cxnLst>
    <dgm:cxn modelId="{B8EE6101-7CA7-41F9-A35A-0428A659D3E1}" srcId="{F803F053-B691-4048-A409-36E9A8981A28}" destId="{1690136E-6793-4568-88D3-BEE4845AFE85}" srcOrd="3" destOrd="0" parTransId="{CAAC176C-FF98-4F6D-9A9E-EB63EDE2CAA4}" sibTransId="{939BAD12-7710-4D58-82C4-B139AFA52574}"/>
    <dgm:cxn modelId="{2E2A4F0E-855F-47D1-ABB7-0C817A565998}" type="presOf" srcId="{5C53DA72-100E-41A4-BC82-7AAE308A26F4}" destId="{4D14C70A-8787-4E7D-8CE1-9778A255AC76}" srcOrd="0" destOrd="0" presId="urn:microsoft.com/office/officeart/2018/2/layout/IconVerticalSolidList"/>
    <dgm:cxn modelId="{D57BB429-5754-4067-B529-A8E58F3AA254}" srcId="{F803F053-B691-4048-A409-36E9A8981A28}" destId="{51F1D965-1020-4AFD-9C10-9971492C8F0A}" srcOrd="1" destOrd="0" parTransId="{32CA276C-9D76-440C-8B31-6799623DC55A}" sibTransId="{F5D5F101-92AB-4BD5-8611-38E2E5632A7B}"/>
    <dgm:cxn modelId="{C3172246-A45F-4EB7-9697-8EEAE45CBD59}" type="presOf" srcId="{F803F053-B691-4048-A409-36E9A8981A28}" destId="{5979A07E-EF1E-4ACC-A4F5-083F3188F997}" srcOrd="0" destOrd="0" presId="urn:microsoft.com/office/officeart/2018/2/layout/IconVerticalSolidList"/>
    <dgm:cxn modelId="{D8B87A7F-6273-41D0-B49A-F2121E724E61}" srcId="{F803F053-B691-4048-A409-36E9A8981A28}" destId="{DF7AE468-2F68-49B8-83F3-F38ED964D490}" srcOrd="0" destOrd="0" parTransId="{393D4197-BC93-4F19-9965-BD29A287D237}" sibTransId="{3E6AFD41-BF8E-4EBA-9749-E450E963BB61}"/>
    <dgm:cxn modelId="{D87760CA-431E-4CE4-9BD0-97366D4BC397}" type="presOf" srcId="{1690136E-6793-4568-88D3-BEE4845AFE85}" destId="{03430146-7BF8-478F-A8F3-A2B0A6D95598}" srcOrd="0" destOrd="0" presId="urn:microsoft.com/office/officeart/2018/2/layout/IconVerticalSolidList"/>
    <dgm:cxn modelId="{C444C0DE-C335-4B89-8851-D4D68B97CEBC}" srcId="{F803F053-B691-4048-A409-36E9A8981A28}" destId="{5C53DA72-100E-41A4-BC82-7AAE308A26F4}" srcOrd="2" destOrd="0" parTransId="{A205FE2E-3CEA-4D1A-A083-58B43EBFBDC7}" sibTransId="{FF07FDF2-5638-4B9D-8F49-F6601939037B}"/>
    <dgm:cxn modelId="{86A5EEFF-16F7-4EC4-9C7F-C9AEB90D9DEE}" type="presOf" srcId="{51F1D965-1020-4AFD-9C10-9971492C8F0A}" destId="{74DA661A-E822-4A68-A942-37CBE241C6E4}" srcOrd="0" destOrd="0" presId="urn:microsoft.com/office/officeart/2018/2/layout/IconVerticalSolidList"/>
    <dgm:cxn modelId="{A57CEFFF-1BAB-4C18-A03D-9D1F4F5CF59C}" type="presOf" srcId="{DF7AE468-2F68-49B8-83F3-F38ED964D490}" destId="{915592B7-D731-408C-B7A5-8E4240E5CBF8}" srcOrd="0" destOrd="0" presId="urn:microsoft.com/office/officeart/2018/2/layout/IconVerticalSolidList"/>
    <dgm:cxn modelId="{AC7064C8-0FE4-4E2F-A7E8-C85CEBE66DD6}" type="presParOf" srcId="{5979A07E-EF1E-4ACC-A4F5-083F3188F997}" destId="{2DF6ED57-D6BC-47ED-86D7-B29E39F72797}" srcOrd="0" destOrd="0" presId="urn:microsoft.com/office/officeart/2018/2/layout/IconVerticalSolidList"/>
    <dgm:cxn modelId="{6BCC9686-055F-4EF6-AB2A-C5CE549F0907}" type="presParOf" srcId="{2DF6ED57-D6BC-47ED-86D7-B29E39F72797}" destId="{F9941718-E703-4EB1-9B58-F6FAE85DAD02}" srcOrd="0" destOrd="0" presId="urn:microsoft.com/office/officeart/2018/2/layout/IconVerticalSolidList"/>
    <dgm:cxn modelId="{1C4A5DDE-9409-4B3D-BFFB-EC7A4DF0E91D}" type="presParOf" srcId="{2DF6ED57-D6BC-47ED-86D7-B29E39F72797}" destId="{C9F49BB6-8410-40BD-8B4E-DD7760AAC64F}" srcOrd="1" destOrd="0" presId="urn:microsoft.com/office/officeart/2018/2/layout/IconVerticalSolidList"/>
    <dgm:cxn modelId="{FB6E133A-DE07-4575-B436-3A8CC666A383}" type="presParOf" srcId="{2DF6ED57-D6BC-47ED-86D7-B29E39F72797}" destId="{BB4BD317-E3AA-4A7B-9706-D48A8152930F}" srcOrd="2" destOrd="0" presId="urn:microsoft.com/office/officeart/2018/2/layout/IconVerticalSolidList"/>
    <dgm:cxn modelId="{CDE9B766-B38B-4886-82C6-BB9741852B13}" type="presParOf" srcId="{2DF6ED57-D6BC-47ED-86D7-B29E39F72797}" destId="{915592B7-D731-408C-B7A5-8E4240E5CBF8}" srcOrd="3" destOrd="0" presId="urn:microsoft.com/office/officeart/2018/2/layout/IconVerticalSolidList"/>
    <dgm:cxn modelId="{39654B74-8831-49F6-AA24-D4657C21FC70}" type="presParOf" srcId="{5979A07E-EF1E-4ACC-A4F5-083F3188F997}" destId="{AE7D6E24-8342-4A8E-9A04-7490389A3E72}" srcOrd="1" destOrd="0" presId="urn:microsoft.com/office/officeart/2018/2/layout/IconVerticalSolidList"/>
    <dgm:cxn modelId="{8E369793-FE4A-4264-9905-DF5D87854EDE}" type="presParOf" srcId="{5979A07E-EF1E-4ACC-A4F5-083F3188F997}" destId="{6352D678-5A4E-437F-9D34-4623687853AE}" srcOrd="2" destOrd="0" presId="urn:microsoft.com/office/officeart/2018/2/layout/IconVerticalSolidList"/>
    <dgm:cxn modelId="{CB57DA87-2690-4D02-9432-BE02939E997A}" type="presParOf" srcId="{6352D678-5A4E-437F-9D34-4623687853AE}" destId="{AE12905B-CE00-4D43-A861-1FC2D99AC3B3}" srcOrd="0" destOrd="0" presId="urn:microsoft.com/office/officeart/2018/2/layout/IconVerticalSolidList"/>
    <dgm:cxn modelId="{B4B0355E-2546-4112-9F2F-8C332DF2D8FF}" type="presParOf" srcId="{6352D678-5A4E-437F-9D34-4623687853AE}" destId="{BBDDCFAA-6F29-4AA0-B9C5-5A5C5247F21D}" srcOrd="1" destOrd="0" presId="urn:microsoft.com/office/officeart/2018/2/layout/IconVerticalSolidList"/>
    <dgm:cxn modelId="{A3DFF189-889F-4999-8430-F314F941BE18}" type="presParOf" srcId="{6352D678-5A4E-437F-9D34-4623687853AE}" destId="{610B0693-93AB-439E-8E94-5F63C5B6FB18}" srcOrd="2" destOrd="0" presId="urn:microsoft.com/office/officeart/2018/2/layout/IconVerticalSolidList"/>
    <dgm:cxn modelId="{F29956F7-6DD6-4721-B87B-D8D62DA8877D}" type="presParOf" srcId="{6352D678-5A4E-437F-9D34-4623687853AE}" destId="{74DA661A-E822-4A68-A942-37CBE241C6E4}" srcOrd="3" destOrd="0" presId="urn:microsoft.com/office/officeart/2018/2/layout/IconVerticalSolidList"/>
    <dgm:cxn modelId="{AB578F62-9222-4CBC-A6B7-375B49C25408}" type="presParOf" srcId="{5979A07E-EF1E-4ACC-A4F5-083F3188F997}" destId="{D8B61430-4F27-49A3-B7A5-FA4FB8BDB06C}" srcOrd="3" destOrd="0" presId="urn:microsoft.com/office/officeart/2018/2/layout/IconVerticalSolidList"/>
    <dgm:cxn modelId="{C5AF1E2B-84D0-476F-A86B-74379792950D}" type="presParOf" srcId="{5979A07E-EF1E-4ACC-A4F5-083F3188F997}" destId="{4DCEB0B5-2AC1-4D38-8C9B-95A508CC17C4}" srcOrd="4" destOrd="0" presId="urn:microsoft.com/office/officeart/2018/2/layout/IconVerticalSolidList"/>
    <dgm:cxn modelId="{343F6746-D884-4C36-8DE9-952DFC5A2E92}" type="presParOf" srcId="{4DCEB0B5-2AC1-4D38-8C9B-95A508CC17C4}" destId="{6CA76068-471C-4F81-959E-E48DFD294DE6}" srcOrd="0" destOrd="0" presId="urn:microsoft.com/office/officeart/2018/2/layout/IconVerticalSolidList"/>
    <dgm:cxn modelId="{D6DEB35A-7C4E-4872-9A78-43F31C51E922}" type="presParOf" srcId="{4DCEB0B5-2AC1-4D38-8C9B-95A508CC17C4}" destId="{F1077966-EBE3-4685-80C4-6A5FB842F604}" srcOrd="1" destOrd="0" presId="urn:microsoft.com/office/officeart/2018/2/layout/IconVerticalSolidList"/>
    <dgm:cxn modelId="{3C04F89C-5D83-4357-9792-D905E39435A8}" type="presParOf" srcId="{4DCEB0B5-2AC1-4D38-8C9B-95A508CC17C4}" destId="{AD534847-0EE8-491F-9BF9-CC89DE697084}" srcOrd="2" destOrd="0" presId="urn:microsoft.com/office/officeart/2018/2/layout/IconVerticalSolidList"/>
    <dgm:cxn modelId="{102DBBB5-20EE-4167-B79F-0CDFEA62AA33}" type="presParOf" srcId="{4DCEB0B5-2AC1-4D38-8C9B-95A508CC17C4}" destId="{4D14C70A-8787-4E7D-8CE1-9778A255AC76}" srcOrd="3" destOrd="0" presId="urn:microsoft.com/office/officeart/2018/2/layout/IconVerticalSolidList"/>
    <dgm:cxn modelId="{044FA35D-34EB-4560-8B2A-C730C0E74D1C}" type="presParOf" srcId="{5979A07E-EF1E-4ACC-A4F5-083F3188F997}" destId="{A1D61312-825C-489E-8361-05E1D739F0C4}" srcOrd="5" destOrd="0" presId="urn:microsoft.com/office/officeart/2018/2/layout/IconVerticalSolidList"/>
    <dgm:cxn modelId="{DB31C3E3-E152-458C-A5A0-2D577AF4A23B}" type="presParOf" srcId="{5979A07E-EF1E-4ACC-A4F5-083F3188F997}" destId="{A4F575DE-6E7B-4EAB-A4F5-4F4ECF902E85}" srcOrd="6" destOrd="0" presId="urn:microsoft.com/office/officeart/2018/2/layout/IconVerticalSolidList"/>
    <dgm:cxn modelId="{F25FE9F2-5AB0-460A-8C89-0CDF157353A6}" type="presParOf" srcId="{A4F575DE-6E7B-4EAB-A4F5-4F4ECF902E85}" destId="{44D6EC34-A8F8-4553-AAA5-C7333247A7C0}" srcOrd="0" destOrd="0" presId="urn:microsoft.com/office/officeart/2018/2/layout/IconVerticalSolidList"/>
    <dgm:cxn modelId="{B7F48160-CCCE-4462-85E2-B3A6EA8578BF}" type="presParOf" srcId="{A4F575DE-6E7B-4EAB-A4F5-4F4ECF902E85}" destId="{55E15DF6-C5AF-4F74-BD06-70D4018DB84A}" srcOrd="1" destOrd="0" presId="urn:microsoft.com/office/officeart/2018/2/layout/IconVerticalSolidList"/>
    <dgm:cxn modelId="{6229F8BA-6C29-44D6-93E0-93C81867B9C9}" type="presParOf" srcId="{A4F575DE-6E7B-4EAB-A4F5-4F4ECF902E85}" destId="{3E52ABA4-E852-46F8-830D-BA8DA05F2804}" srcOrd="2" destOrd="0" presId="urn:microsoft.com/office/officeart/2018/2/layout/IconVerticalSolidList"/>
    <dgm:cxn modelId="{5CE05910-F480-4431-A0C6-295F73B20102}" type="presParOf" srcId="{A4F575DE-6E7B-4EAB-A4F5-4F4ECF902E85}" destId="{03430146-7BF8-478F-A8F3-A2B0A6D9559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5213EC-8BE0-4537-8893-59AF3C3DBC5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8D57A65F-AE34-42A3-BF64-EC0F46F32FC6}">
      <dgm:prSet/>
      <dgm:spPr/>
      <dgm:t>
        <a:bodyPr/>
        <a:lstStyle/>
        <a:p>
          <a:r>
            <a:rPr lang="en-AU" b="1"/>
            <a:t>Text Preprocessing</a:t>
          </a:r>
          <a:r>
            <a:rPr lang="en-AU"/>
            <a:t>: Cleaning and preparing text (e.g., tokenization, removing stop words).</a:t>
          </a:r>
          <a:endParaRPr lang="en-US"/>
        </a:p>
      </dgm:t>
    </dgm:pt>
    <dgm:pt modelId="{BEC81370-9BC0-42B8-A78E-02602DF5D8BE}" type="parTrans" cxnId="{E989E5B6-B7C7-493C-8899-D5CB56687DC0}">
      <dgm:prSet/>
      <dgm:spPr/>
      <dgm:t>
        <a:bodyPr/>
        <a:lstStyle/>
        <a:p>
          <a:endParaRPr lang="en-US"/>
        </a:p>
      </dgm:t>
    </dgm:pt>
    <dgm:pt modelId="{2BD13CA3-5C3D-4A91-8396-A62D73DACE79}" type="sibTrans" cxnId="{E989E5B6-B7C7-493C-8899-D5CB56687DC0}">
      <dgm:prSet/>
      <dgm:spPr/>
      <dgm:t>
        <a:bodyPr/>
        <a:lstStyle/>
        <a:p>
          <a:endParaRPr lang="en-US"/>
        </a:p>
      </dgm:t>
    </dgm:pt>
    <dgm:pt modelId="{FB44032F-2D27-4EE4-8DC8-EF60B0EF4624}">
      <dgm:prSet/>
      <dgm:spPr/>
      <dgm:t>
        <a:bodyPr/>
        <a:lstStyle/>
        <a:p>
          <a:r>
            <a:rPr lang="en-AU" b="1"/>
            <a:t>Feature Extraction</a:t>
          </a:r>
          <a:r>
            <a:rPr lang="en-AU"/>
            <a:t>: Converting text into numerical data (e.g., Bag of Words, TF-IDF).</a:t>
          </a:r>
          <a:endParaRPr lang="en-US"/>
        </a:p>
      </dgm:t>
    </dgm:pt>
    <dgm:pt modelId="{E6EEBF66-22A0-48BB-A145-57BA8DB297A3}" type="parTrans" cxnId="{C779F852-65A0-416C-9F86-6C55A5775070}">
      <dgm:prSet/>
      <dgm:spPr/>
      <dgm:t>
        <a:bodyPr/>
        <a:lstStyle/>
        <a:p>
          <a:endParaRPr lang="en-US"/>
        </a:p>
      </dgm:t>
    </dgm:pt>
    <dgm:pt modelId="{3CEB9356-0A18-4FB9-A268-DB832ED2701E}" type="sibTrans" cxnId="{C779F852-65A0-416C-9F86-6C55A5775070}">
      <dgm:prSet/>
      <dgm:spPr/>
      <dgm:t>
        <a:bodyPr/>
        <a:lstStyle/>
        <a:p>
          <a:endParaRPr lang="en-US"/>
        </a:p>
      </dgm:t>
    </dgm:pt>
    <dgm:pt modelId="{6B75A6A1-0B87-4705-908C-EAACB91F7349}">
      <dgm:prSet/>
      <dgm:spPr/>
      <dgm:t>
        <a:bodyPr/>
        <a:lstStyle/>
        <a:p>
          <a:r>
            <a:rPr lang="en-AU" b="1"/>
            <a:t>Modeling</a:t>
          </a:r>
          <a:r>
            <a:rPr lang="en-AU"/>
            <a:t>: Applying machine learning or deep learning models to make predictions or extract information.</a:t>
          </a:r>
          <a:endParaRPr lang="en-US"/>
        </a:p>
      </dgm:t>
    </dgm:pt>
    <dgm:pt modelId="{1BC33D3C-58CD-4E4D-9955-D88593275977}" type="parTrans" cxnId="{F0E21E3F-F399-4CEB-9BF1-04FB870B699A}">
      <dgm:prSet/>
      <dgm:spPr/>
      <dgm:t>
        <a:bodyPr/>
        <a:lstStyle/>
        <a:p>
          <a:endParaRPr lang="en-US"/>
        </a:p>
      </dgm:t>
    </dgm:pt>
    <dgm:pt modelId="{8B050973-2099-42C8-933C-D76583FFFA54}" type="sibTrans" cxnId="{F0E21E3F-F399-4CEB-9BF1-04FB870B699A}">
      <dgm:prSet/>
      <dgm:spPr/>
      <dgm:t>
        <a:bodyPr/>
        <a:lstStyle/>
        <a:p>
          <a:endParaRPr lang="en-US"/>
        </a:p>
      </dgm:t>
    </dgm:pt>
    <dgm:pt modelId="{7C272058-E429-034F-8B88-9ED1DC096145}" type="pres">
      <dgm:prSet presAssocID="{A25213EC-8BE0-4537-8893-59AF3C3DBC52}" presName="linear" presStyleCnt="0">
        <dgm:presLayoutVars>
          <dgm:animLvl val="lvl"/>
          <dgm:resizeHandles val="exact"/>
        </dgm:presLayoutVars>
      </dgm:prSet>
      <dgm:spPr/>
    </dgm:pt>
    <dgm:pt modelId="{1C30F53D-48C3-1042-9944-D477393EF7FB}" type="pres">
      <dgm:prSet presAssocID="{8D57A65F-AE34-42A3-BF64-EC0F46F32FC6}" presName="parentText" presStyleLbl="node1" presStyleIdx="0" presStyleCnt="3">
        <dgm:presLayoutVars>
          <dgm:chMax val="0"/>
          <dgm:bulletEnabled val="1"/>
        </dgm:presLayoutVars>
      </dgm:prSet>
      <dgm:spPr/>
    </dgm:pt>
    <dgm:pt modelId="{424B6E3B-9D72-CF41-833D-CD53176CFD3E}" type="pres">
      <dgm:prSet presAssocID="{2BD13CA3-5C3D-4A91-8396-A62D73DACE79}" presName="spacer" presStyleCnt="0"/>
      <dgm:spPr/>
    </dgm:pt>
    <dgm:pt modelId="{5D8C6C8F-4BAB-C041-9CB0-878DE26B6200}" type="pres">
      <dgm:prSet presAssocID="{FB44032F-2D27-4EE4-8DC8-EF60B0EF4624}" presName="parentText" presStyleLbl="node1" presStyleIdx="1" presStyleCnt="3">
        <dgm:presLayoutVars>
          <dgm:chMax val="0"/>
          <dgm:bulletEnabled val="1"/>
        </dgm:presLayoutVars>
      </dgm:prSet>
      <dgm:spPr/>
    </dgm:pt>
    <dgm:pt modelId="{E352515D-3748-2049-9519-6E871213916E}" type="pres">
      <dgm:prSet presAssocID="{3CEB9356-0A18-4FB9-A268-DB832ED2701E}" presName="spacer" presStyleCnt="0"/>
      <dgm:spPr/>
    </dgm:pt>
    <dgm:pt modelId="{12F391A9-A8CC-854F-834D-CB437FCC0E4C}" type="pres">
      <dgm:prSet presAssocID="{6B75A6A1-0B87-4705-908C-EAACB91F7349}" presName="parentText" presStyleLbl="node1" presStyleIdx="2" presStyleCnt="3">
        <dgm:presLayoutVars>
          <dgm:chMax val="0"/>
          <dgm:bulletEnabled val="1"/>
        </dgm:presLayoutVars>
      </dgm:prSet>
      <dgm:spPr/>
    </dgm:pt>
  </dgm:ptLst>
  <dgm:cxnLst>
    <dgm:cxn modelId="{F48F4C02-E4AD-984B-807A-5ED93623F15C}" type="presOf" srcId="{FB44032F-2D27-4EE4-8DC8-EF60B0EF4624}" destId="{5D8C6C8F-4BAB-C041-9CB0-878DE26B6200}" srcOrd="0" destOrd="0" presId="urn:microsoft.com/office/officeart/2005/8/layout/vList2"/>
    <dgm:cxn modelId="{625E8418-CB1A-1840-9004-A75757798112}" type="presOf" srcId="{A25213EC-8BE0-4537-8893-59AF3C3DBC52}" destId="{7C272058-E429-034F-8B88-9ED1DC096145}" srcOrd="0" destOrd="0" presId="urn:microsoft.com/office/officeart/2005/8/layout/vList2"/>
    <dgm:cxn modelId="{F0E21E3F-F399-4CEB-9BF1-04FB870B699A}" srcId="{A25213EC-8BE0-4537-8893-59AF3C3DBC52}" destId="{6B75A6A1-0B87-4705-908C-EAACB91F7349}" srcOrd="2" destOrd="0" parTransId="{1BC33D3C-58CD-4E4D-9955-D88593275977}" sibTransId="{8B050973-2099-42C8-933C-D76583FFFA54}"/>
    <dgm:cxn modelId="{C779F852-65A0-416C-9F86-6C55A5775070}" srcId="{A25213EC-8BE0-4537-8893-59AF3C3DBC52}" destId="{FB44032F-2D27-4EE4-8DC8-EF60B0EF4624}" srcOrd="1" destOrd="0" parTransId="{E6EEBF66-22A0-48BB-A145-57BA8DB297A3}" sibTransId="{3CEB9356-0A18-4FB9-A268-DB832ED2701E}"/>
    <dgm:cxn modelId="{E989E5B6-B7C7-493C-8899-D5CB56687DC0}" srcId="{A25213EC-8BE0-4537-8893-59AF3C3DBC52}" destId="{8D57A65F-AE34-42A3-BF64-EC0F46F32FC6}" srcOrd="0" destOrd="0" parTransId="{BEC81370-9BC0-42B8-A78E-02602DF5D8BE}" sibTransId="{2BD13CA3-5C3D-4A91-8396-A62D73DACE79}"/>
    <dgm:cxn modelId="{65009FD1-939C-2842-95AB-583F8F69D84F}" type="presOf" srcId="{6B75A6A1-0B87-4705-908C-EAACB91F7349}" destId="{12F391A9-A8CC-854F-834D-CB437FCC0E4C}" srcOrd="0" destOrd="0" presId="urn:microsoft.com/office/officeart/2005/8/layout/vList2"/>
    <dgm:cxn modelId="{811F31DD-153B-7A47-A653-E11D8EC2ACBA}" type="presOf" srcId="{8D57A65F-AE34-42A3-BF64-EC0F46F32FC6}" destId="{1C30F53D-48C3-1042-9944-D477393EF7FB}" srcOrd="0" destOrd="0" presId="urn:microsoft.com/office/officeart/2005/8/layout/vList2"/>
    <dgm:cxn modelId="{B8527C1F-34FF-4248-BDCB-0690AC5D3FE7}" type="presParOf" srcId="{7C272058-E429-034F-8B88-9ED1DC096145}" destId="{1C30F53D-48C3-1042-9944-D477393EF7FB}" srcOrd="0" destOrd="0" presId="urn:microsoft.com/office/officeart/2005/8/layout/vList2"/>
    <dgm:cxn modelId="{050BF0EE-D178-9246-947E-10F89BAC2B21}" type="presParOf" srcId="{7C272058-E429-034F-8B88-9ED1DC096145}" destId="{424B6E3B-9D72-CF41-833D-CD53176CFD3E}" srcOrd="1" destOrd="0" presId="urn:microsoft.com/office/officeart/2005/8/layout/vList2"/>
    <dgm:cxn modelId="{5B1C3E2E-F2BC-8E43-AD8F-48F958255276}" type="presParOf" srcId="{7C272058-E429-034F-8B88-9ED1DC096145}" destId="{5D8C6C8F-4BAB-C041-9CB0-878DE26B6200}" srcOrd="2" destOrd="0" presId="urn:microsoft.com/office/officeart/2005/8/layout/vList2"/>
    <dgm:cxn modelId="{000AC3FC-7D3D-ED46-B2D2-0CFADF134F10}" type="presParOf" srcId="{7C272058-E429-034F-8B88-9ED1DC096145}" destId="{E352515D-3748-2049-9519-6E871213916E}" srcOrd="3" destOrd="0" presId="urn:microsoft.com/office/officeart/2005/8/layout/vList2"/>
    <dgm:cxn modelId="{DA62D28E-8545-4040-8A9B-24E079963437}" type="presParOf" srcId="{7C272058-E429-034F-8B88-9ED1DC096145}" destId="{12F391A9-A8CC-854F-834D-CB437FCC0E4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AB69B7-6AD9-4B65-AB32-864CE967E33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C8B9F70-5E28-496A-AE9C-3AAA311E9B6F}">
      <dgm:prSet/>
      <dgm:spPr/>
      <dgm:t>
        <a:bodyPr/>
        <a:lstStyle/>
        <a:p>
          <a:pPr>
            <a:lnSpc>
              <a:spcPct val="100000"/>
            </a:lnSpc>
          </a:pPr>
          <a:r>
            <a:rPr lang="en-AU" b="1"/>
            <a:t>Tokenization</a:t>
          </a:r>
          <a:r>
            <a:rPr lang="en-AU"/>
            <a:t>: Splitting text into words or phrases.</a:t>
          </a:r>
          <a:endParaRPr lang="en-US"/>
        </a:p>
      </dgm:t>
    </dgm:pt>
    <dgm:pt modelId="{EE3D3D62-C277-4E5A-AAEB-73FAFF491993}" type="parTrans" cxnId="{10B10976-6207-44AF-A8BB-4328CEC3A120}">
      <dgm:prSet/>
      <dgm:spPr/>
      <dgm:t>
        <a:bodyPr/>
        <a:lstStyle/>
        <a:p>
          <a:endParaRPr lang="en-US"/>
        </a:p>
      </dgm:t>
    </dgm:pt>
    <dgm:pt modelId="{0F8A0104-3709-48E8-9DE1-53BE69BB7211}" type="sibTrans" cxnId="{10B10976-6207-44AF-A8BB-4328CEC3A120}">
      <dgm:prSet/>
      <dgm:spPr/>
      <dgm:t>
        <a:bodyPr/>
        <a:lstStyle/>
        <a:p>
          <a:endParaRPr lang="en-US"/>
        </a:p>
      </dgm:t>
    </dgm:pt>
    <dgm:pt modelId="{20198F9D-440C-4022-9EBB-EBEA7C5EBB39}">
      <dgm:prSet/>
      <dgm:spPr/>
      <dgm:t>
        <a:bodyPr/>
        <a:lstStyle/>
        <a:p>
          <a:pPr>
            <a:lnSpc>
              <a:spcPct val="100000"/>
            </a:lnSpc>
          </a:pPr>
          <a:r>
            <a:rPr lang="en-AU" b="1" dirty="0"/>
            <a:t>Stop Words Removal</a:t>
          </a:r>
          <a:r>
            <a:rPr lang="en-AU" dirty="0"/>
            <a:t>: Removing common words that add little meaning (e.g., "and", "the").</a:t>
          </a:r>
          <a:endParaRPr lang="en-US" dirty="0"/>
        </a:p>
      </dgm:t>
    </dgm:pt>
    <dgm:pt modelId="{54D98D8B-7310-43BC-B384-909E7B869E7B}" type="parTrans" cxnId="{08751FF0-61BB-45F3-8EAD-3646F7FBB871}">
      <dgm:prSet/>
      <dgm:spPr/>
      <dgm:t>
        <a:bodyPr/>
        <a:lstStyle/>
        <a:p>
          <a:endParaRPr lang="en-US"/>
        </a:p>
      </dgm:t>
    </dgm:pt>
    <dgm:pt modelId="{0DA6AE15-629A-42FD-AB4D-FBCAEC6D882E}" type="sibTrans" cxnId="{08751FF0-61BB-45F3-8EAD-3646F7FBB871}">
      <dgm:prSet/>
      <dgm:spPr/>
      <dgm:t>
        <a:bodyPr/>
        <a:lstStyle/>
        <a:p>
          <a:endParaRPr lang="en-US"/>
        </a:p>
      </dgm:t>
    </dgm:pt>
    <dgm:pt modelId="{645BA1E5-6FE7-4DE4-BE89-FF3FB37A28F9}">
      <dgm:prSet/>
      <dgm:spPr/>
      <dgm:t>
        <a:bodyPr/>
        <a:lstStyle/>
        <a:p>
          <a:pPr>
            <a:lnSpc>
              <a:spcPct val="100000"/>
            </a:lnSpc>
          </a:pPr>
          <a:r>
            <a:rPr lang="en-AU" b="1"/>
            <a:t>Stemming/Lemmatization</a:t>
          </a:r>
          <a:r>
            <a:rPr lang="en-AU"/>
            <a:t>: Reducing words to their base or root form.</a:t>
          </a:r>
          <a:endParaRPr lang="en-US"/>
        </a:p>
      </dgm:t>
    </dgm:pt>
    <dgm:pt modelId="{058258E9-0FA9-4582-AE52-1170266049D2}" type="parTrans" cxnId="{19C6278D-0720-4DBE-B314-C8409ADDBA2B}">
      <dgm:prSet/>
      <dgm:spPr/>
      <dgm:t>
        <a:bodyPr/>
        <a:lstStyle/>
        <a:p>
          <a:endParaRPr lang="en-US"/>
        </a:p>
      </dgm:t>
    </dgm:pt>
    <dgm:pt modelId="{F778D558-8310-4B14-AB5D-AB1034E75560}" type="sibTrans" cxnId="{19C6278D-0720-4DBE-B314-C8409ADDBA2B}">
      <dgm:prSet/>
      <dgm:spPr/>
      <dgm:t>
        <a:bodyPr/>
        <a:lstStyle/>
        <a:p>
          <a:endParaRPr lang="en-US"/>
        </a:p>
      </dgm:t>
    </dgm:pt>
    <dgm:pt modelId="{AF229606-6893-416C-942E-255B66C937CE}">
      <dgm:prSet/>
      <dgm:spPr/>
      <dgm:t>
        <a:bodyPr/>
        <a:lstStyle/>
        <a:p>
          <a:pPr>
            <a:lnSpc>
              <a:spcPct val="100000"/>
            </a:lnSpc>
          </a:pPr>
          <a:r>
            <a:rPr lang="en-AU" b="1" dirty="0"/>
            <a:t>Example</a:t>
          </a:r>
          <a:r>
            <a:rPr lang="en-AU" dirty="0"/>
            <a:t>: Sentence -&gt; Tokens -&gt; Cleaned Tokens.</a:t>
          </a:r>
          <a:endParaRPr lang="en-US" dirty="0"/>
        </a:p>
      </dgm:t>
    </dgm:pt>
    <dgm:pt modelId="{66E7B2D9-3C07-46DF-90B0-CA682332CBCB}" type="parTrans" cxnId="{F1E38252-BA21-49A5-842D-D12C1244AB88}">
      <dgm:prSet/>
      <dgm:spPr/>
      <dgm:t>
        <a:bodyPr/>
        <a:lstStyle/>
        <a:p>
          <a:endParaRPr lang="en-US"/>
        </a:p>
      </dgm:t>
    </dgm:pt>
    <dgm:pt modelId="{A3CDE115-7AD5-4BDE-9E15-247FE18AFF9D}" type="sibTrans" cxnId="{F1E38252-BA21-49A5-842D-D12C1244AB88}">
      <dgm:prSet/>
      <dgm:spPr/>
      <dgm:t>
        <a:bodyPr/>
        <a:lstStyle/>
        <a:p>
          <a:endParaRPr lang="en-US"/>
        </a:p>
      </dgm:t>
    </dgm:pt>
    <dgm:pt modelId="{3CD32371-BFC3-455F-88C4-C53D04265CF3}" type="pres">
      <dgm:prSet presAssocID="{94AB69B7-6AD9-4B65-AB32-864CE967E338}" presName="root" presStyleCnt="0">
        <dgm:presLayoutVars>
          <dgm:dir/>
          <dgm:resizeHandles val="exact"/>
        </dgm:presLayoutVars>
      </dgm:prSet>
      <dgm:spPr/>
    </dgm:pt>
    <dgm:pt modelId="{B15A506D-9FDF-4E81-8DED-C1297FF273D9}" type="pres">
      <dgm:prSet presAssocID="{FC8B9F70-5E28-496A-AE9C-3AAA311E9B6F}" presName="compNode" presStyleCnt="0"/>
      <dgm:spPr/>
    </dgm:pt>
    <dgm:pt modelId="{7694B04D-0237-4F37-9F5B-ABEFEA6410CF}" type="pres">
      <dgm:prSet presAssocID="{FC8B9F70-5E28-496A-AE9C-3AAA311E9B6F}" presName="bgRect" presStyleLbl="bgShp" presStyleIdx="0" presStyleCnt="4"/>
      <dgm:spPr>
        <a:solidFill>
          <a:schemeClr val="accent6">
            <a:lumMod val="20000"/>
            <a:lumOff val="80000"/>
          </a:schemeClr>
        </a:solidFill>
      </dgm:spPr>
    </dgm:pt>
    <dgm:pt modelId="{FF205D64-28DC-45B6-A4A2-CCECCC85E80F}" type="pres">
      <dgm:prSet presAssocID="{FC8B9F70-5E28-496A-AE9C-3AAA311E9B6F}"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ubtitles"/>
        </a:ext>
      </dgm:extLst>
    </dgm:pt>
    <dgm:pt modelId="{F4003E2C-FC75-4997-911F-BB9F11E1E438}" type="pres">
      <dgm:prSet presAssocID="{FC8B9F70-5E28-496A-AE9C-3AAA311E9B6F}" presName="spaceRect" presStyleCnt="0"/>
      <dgm:spPr/>
    </dgm:pt>
    <dgm:pt modelId="{6B125399-9E75-469B-BBD9-2AA4D31C80A5}" type="pres">
      <dgm:prSet presAssocID="{FC8B9F70-5E28-496A-AE9C-3AAA311E9B6F}" presName="parTx" presStyleLbl="revTx" presStyleIdx="0" presStyleCnt="4">
        <dgm:presLayoutVars>
          <dgm:chMax val="0"/>
          <dgm:chPref val="0"/>
        </dgm:presLayoutVars>
      </dgm:prSet>
      <dgm:spPr/>
    </dgm:pt>
    <dgm:pt modelId="{9627964D-9E51-415D-A4D5-85F7811485B4}" type="pres">
      <dgm:prSet presAssocID="{0F8A0104-3709-48E8-9DE1-53BE69BB7211}" presName="sibTrans" presStyleCnt="0"/>
      <dgm:spPr/>
    </dgm:pt>
    <dgm:pt modelId="{3AD1B044-3036-4A61-ADBB-FB0D61F9B377}" type="pres">
      <dgm:prSet presAssocID="{20198F9D-440C-4022-9EBB-EBEA7C5EBB39}" presName="compNode" presStyleCnt="0"/>
      <dgm:spPr/>
    </dgm:pt>
    <dgm:pt modelId="{59C8286F-13CC-4DE1-9E85-17A86E558609}" type="pres">
      <dgm:prSet presAssocID="{20198F9D-440C-4022-9EBB-EBEA7C5EBB39}" presName="bgRect" presStyleLbl="bgShp" presStyleIdx="1" presStyleCnt="4"/>
      <dgm:spPr>
        <a:solidFill>
          <a:schemeClr val="accent6">
            <a:lumMod val="40000"/>
            <a:lumOff val="60000"/>
          </a:schemeClr>
        </a:solidFill>
      </dgm:spPr>
    </dgm:pt>
    <dgm:pt modelId="{9FC5AF4D-A5FC-4C2A-BEEC-071A063239A4}" type="pres">
      <dgm:prSet presAssocID="{20198F9D-440C-4022-9EBB-EBEA7C5EBB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 Sign"/>
        </a:ext>
      </dgm:extLst>
    </dgm:pt>
    <dgm:pt modelId="{CFDCB20E-A610-48A8-BCF2-F4FA8341A4E1}" type="pres">
      <dgm:prSet presAssocID="{20198F9D-440C-4022-9EBB-EBEA7C5EBB39}" presName="spaceRect" presStyleCnt="0"/>
      <dgm:spPr/>
    </dgm:pt>
    <dgm:pt modelId="{A5393ED8-D7F9-4E8E-BFB5-B73E76A8CCE2}" type="pres">
      <dgm:prSet presAssocID="{20198F9D-440C-4022-9EBB-EBEA7C5EBB39}" presName="parTx" presStyleLbl="revTx" presStyleIdx="1" presStyleCnt="4">
        <dgm:presLayoutVars>
          <dgm:chMax val="0"/>
          <dgm:chPref val="0"/>
        </dgm:presLayoutVars>
      </dgm:prSet>
      <dgm:spPr/>
    </dgm:pt>
    <dgm:pt modelId="{65B5EDEA-7ECB-46B0-B103-4734D88EFDBD}" type="pres">
      <dgm:prSet presAssocID="{0DA6AE15-629A-42FD-AB4D-FBCAEC6D882E}" presName="sibTrans" presStyleCnt="0"/>
      <dgm:spPr/>
    </dgm:pt>
    <dgm:pt modelId="{59038446-33C7-4083-A30C-C3CD7DEB61DE}" type="pres">
      <dgm:prSet presAssocID="{645BA1E5-6FE7-4DE4-BE89-FF3FB37A28F9}" presName="compNode" presStyleCnt="0"/>
      <dgm:spPr/>
    </dgm:pt>
    <dgm:pt modelId="{A000987E-26BE-4732-BBE6-B31DE24D23F2}" type="pres">
      <dgm:prSet presAssocID="{645BA1E5-6FE7-4DE4-BE89-FF3FB37A28F9}" presName="bgRect" presStyleLbl="bgShp" presStyleIdx="2" presStyleCnt="4"/>
      <dgm:spPr>
        <a:solidFill>
          <a:schemeClr val="accent6">
            <a:lumMod val="60000"/>
            <a:lumOff val="40000"/>
          </a:schemeClr>
        </a:solidFill>
      </dgm:spPr>
    </dgm:pt>
    <dgm:pt modelId="{81702A67-3FF3-4F5E-8699-3E7C16E2BE33}" type="pres">
      <dgm:prSet presAssocID="{645BA1E5-6FE7-4DE4-BE89-FF3FB37A28F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losed Quotation Mark"/>
        </a:ext>
      </dgm:extLst>
    </dgm:pt>
    <dgm:pt modelId="{DE8298CD-6C18-44D0-A50B-4C09A93EA7C5}" type="pres">
      <dgm:prSet presAssocID="{645BA1E5-6FE7-4DE4-BE89-FF3FB37A28F9}" presName="spaceRect" presStyleCnt="0"/>
      <dgm:spPr/>
    </dgm:pt>
    <dgm:pt modelId="{17B4B8C6-AC8A-4E76-A58E-FB9737629E8E}" type="pres">
      <dgm:prSet presAssocID="{645BA1E5-6FE7-4DE4-BE89-FF3FB37A28F9}" presName="parTx" presStyleLbl="revTx" presStyleIdx="2" presStyleCnt="4">
        <dgm:presLayoutVars>
          <dgm:chMax val="0"/>
          <dgm:chPref val="0"/>
        </dgm:presLayoutVars>
      </dgm:prSet>
      <dgm:spPr/>
    </dgm:pt>
    <dgm:pt modelId="{AF051101-77C2-4C11-B600-5E0012562193}" type="pres">
      <dgm:prSet presAssocID="{F778D558-8310-4B14-AB5D-AB1034E75560}" presName="sibTrans" presStyleCnt="0"/>
      <dgm:spPr/>
    </dgm:pt>
    <dgm:pt modelId="{863E21CB-ADE3-43D2-8558-29CDFA8A4B66}" type="pres">
      <dgm:prSet presAssocID="{AF229606-6893-416C-942E-255B66C937CE}" presName="compNode" presStyleCnt="0"/>
      <dgm:spPr/>
    </dgm:pt>
    <dgm:pt modelId="{3F662D1E-FB35-4D4F-A3AA-A2FC8677E799}" type="pres">
      <dgm:prSet presAssocID="{AF229606-6893-416C-942E-255B66C937CE}" presName="bgRect" presStyleLbl="bgShp" presStyleIdx="3" presStyleCnt="4"/>
      <dgm:spPr>
        <a:solidFill>
          <a:schemeClr val="bg1"/>
        </a:solidFill>
      </dgm:spPr>
    </dgm:pt>
    <dgm:pt modelId="{3F872CA3-108D-4550-8185-B37C96FD429E}" type="pres">
      <dgm:prSet presAssocID="{AF229606-6893-416C-942E-255B66C937C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Coins"/>
        </a:ext>
      </dgm:extLst>
    </dgm:pt>
    <dgm:pt modelId="{22594BFB-E7B4-449B-AA10-843BDFF9620A}" type="pres">
      <dgm:prSet presAssocID="{AF229606-6893-416C-942E-255B66C937CE}" presName="spaceRect" presStyleCnt="0"/>
      <dgm:spPr/>
    </dgm:pt>
    <dgm:pt modelId="{FCA39BFB-437F-48E5-A1EC-FDCA24133EF7}" type="pres">
      <dgm:prSet presAssocID="{AF229606-6893-416C-942E-255B66C937CE}" presName="parTx" presStyleLbl="revTx" presStyleIdx="3" presStyleCnt="4">
        <dgm:presLayoutVars>
          <dgm:chMax val="0"/>
          <dgm:chPref val="0"/>
        </dgm:presLayoutVars>
      </dgm:prSet>
      <dgm:spPr/>
    </dgm:pt>
  </dgm:ptLst>
  <dgm:cxnLst>
    <dgm:cxn modelId="{1507C413-CC42-4700-BF33-ACDD61018336}" type="presOf" srcId="{FC8B9F70-5E28-496A-AE9C-3AAA311E9B6F}" destId="{6B125399-9E75-469B-BBD9-2AA4D31C80A5}" srcOrd="0" destOrd="0" presId="urn:microsoft.com/office/officeart/2018/2/layout/IconVerticalSolidList"/>
    <dgm:cxn modelId="{1A27D72D-4977-4041-BD68-93679141CB76}" type="presOf" srcId="{645BA1E5-6FE7-4DE4-BE89-FF3FB37A28F9}" destId="{17B4B8C6-AC8A-4E76-A58E-FB9737629E8E}" srcOrd="0" destOrd="0" presId="urn:microsoft.com/office/officeart/2018/2/layout/IconVerticalSolidList"/>
    <dgm:cxn modelId="{A5DFF240-0149-4F66-84E9-7712C652A3A2}" type="presOf" srcId="{94AB69B7-6AD9-4B65-AB32-864CE967E338}" destId="{3CD32371-BFC3-455F-88C4-C53D04265CF3}" srcOrd="0" destOrd="0" presId="urn:microsoft.com/office/officeart/2018/2/layout/IconVerticalSolidList"/>
    <dgm:cxn modelId="{F1E38252-BA21-49A5-842D-D12C1244AB88}" srcId="{94AB69B7-6AD9-4B65-AB32-864CE967E338}" destId="{AF229606-6893-416C-942E-255B66C937CE}" srcOrd="3" destOrd="0" parTransId="{66E7B2D9-3C07-46DF-90B0-CA682332CBCB}" sibTransId="{A3CDE115-7AD5-4BDE-9E15-247FE18AFF9D}"/>
    <dgm:cxn modelId="{10B10976-6207-44AF-A8BB-4328CEC3A120}" srcId="{94AB69B7-6AD9-4B65-AB32-864CE967E338}" destId="{FC8B9F70-5E28-496A-AE9C-3AAA311E9B6F}" srcOrd="0" destOrd="0" parTransId="{EE3D3D62-C277-4E5A-AAEB-73FAFF491993}" sibTransId="{0F8A0104-3709-48E8-9DE1-53BE69BB7211}"/>
    <dgm:cxn modelId="{19C6278D-0720-4DBE-B314-C8409ADDBA2B}" srcId="{94AB69B7-6AD9-4B65-AB32-864CE967E338}" destId="{645BA1E5-6FE7-4DE4-BE89-FF3FB37A28F9}" srcOrd="2" destOrd="0" parTransId="{058258E9-0FA9-4582-AE52-1170266049D2}" sibTransId="{F778D558-8310-4B14-AB5D-AB1034E75560}"/>
    <dgm:cxn modelId="{C3CC30A7-2137-40B3-95F0-4B22FF90F989}" type="presOf" srcId="{AF229606-6893-416C-942E-255B66C937CE}" destId="{FCA39BFB-437F-48E5-A1EC-FDCA24133EF7}" srcOrd="0" destOrd="0" presId="urn:microsoft.com/office/officeart/2018/2/layout/IconVerticalSolidList"/>
    <dgm:cxn modelId="{7250C3D2-291E-4093-81AB-740750D88A48}" type="presOf" srcId="{20198F9D-440C-4022-9EBB-EBEA7C5EBB39}" destId="{A5393ED8-D7F9-4E8E-BFB5-B73E76A8CCE2}" srcOrd="0" destOrd="0" presId="urn:microsoft.com/office/officeart/2018/2/layout/IconVerticalSolidList"/>
    <dgm:cxn modelId="{08751FF0-61BB-45F3-8EAD-3646F7FBB871}" srcId="{94AB69B7-6AD9-4B65-AB32-864CE967E338}" destId="{20198F9D-440C-4022-9EBB-EBEA7C5EBB39}" srcOrd="1" destOrd="0" parTransId="{54D98D8B-7310-43BC-B384-909E7B869E7B}" sibTransId="{0DA6AE15-629A-42FD-AB4D-FBCAEC6D882E}"/>
    <dgm:cxn modelId="{6C6629D7-0BEB-4941-B6FC-78A5450E3EB6}" type="presParOf" srcId="{3CD32371-BFC3-455F-88C4-C53D04265CF3}" destId="{B15A506D-9FDF-4E81-8DED-C1297FF273D9}" srcOrd="0" destOrd="0" presId="urn:microsoft.com/office/officeart/2018/2/layout/IconVerticalSolidList"/>
    <dgm:cxn modelId="{D30CF219-D5B5-4A8C-B78C-A056541421F1}" type="presParOf" srcId="{B15A506D-9FDF-4E81-8DED-C1297FF273D9}" destId="{7694B04D-0237-4F37-9F5B-ABEFEA6410CF}" srcOrd="0" destOrd="0" presId="urn:microsoft.com/office/officeart/2018/2/layout/IconVerticalSolidList"/>
    <dgm:cxn modelId="{55E479D6-B4ED-41E0-A911-58B81E7B0E1A}" type="presParOf" srcId="{B15A506D-9FDF-4E81-8DED-C1297FF273D9}" destId="{FF205D64-28DC-45B6-A4A2-CCECCC85E80F}" srcOrd="1" destOrd="0" presId="urn:microsoft.com/office/officeart/2018/2/layout/IconVerticalSolidList"/>
    <dgm:cxn modelId="{EEE8AFB5-2F61-4517-B6AF-D2F688FD0B7A}" type="presParOf" srcId="{B15A506D-9FDF-4E81-8DED-C1297FF273D9}" destId="{F4003E2C-FC75-4997-911F-BB9F11E1E438}" srcOrd="2" destOrd="0" presId="urn:microsoft.com/office/officeart/2018/2/layout/IconVerticalSolidList"/>
    <dgm:cxn modelId="{B4BC82F4-6097-46FE-A592-345877147BF2}" type="presParOf" srcId="{B15A506D-9FDF-4E81-8DED-C1297FF273D9}" destId="{6B125399-9E75-469B-BBD9-2AA4D31C80A5}" srcOrd="3" destOrd="0" presId="urn:microsoft.com/office/officeart/2018/2/layout/IconVerticalSolidList"/>
    <dgm:cxn modelId="{E0C2E49E-AA99-4ECF-B150-10498EB7CB46}" type="presParOf" srcId="{3CD32371-BFC3-455F-88C4-C53D04265CF3}" destId="{9627964D-9E51-415D-A4D5-85F7811485B4}" srcOrd="1" destOrd="0" presId="urn:microsoft.com/office/officeart/2018/2/layout/IconVerticalSolidList"/>
    <dgm:cxn modelId="{5337A8FB-2F40-45F6-813C-A8B998DC444E}" type="presParOf" srcId="{3CD32371-BFC3-455F-88C4-C53D04265CF3}" destId="{3AD1B044-3036-4A61-ADBB-FB0D61F9B377}" srcOrd="2" destOrd="0" presId="urn:microsoft.com/office/officeart/2018/2/layout/IconVerticalSolidList"/>
    <dgm:cxn modelId="{E7720804-F1DA-4CA2-902E-272AD7D0A74B}" type="presParOf" srcId="{3AD1B044-3036-4A61-ADBB-FB0D61F9B377}" destId="{59C8286F-13CC-4DE1-9E85-17A86E558609}" srcOrd="0" destOrd="0" presId="urn:microsoft.com/office/officeart/2018/2/layout/IconVerticalSolidList"/>
    <dgm:cxn modelId="{0C1E343C-91AC-4BE1-BB00-2851C9BE00A7}" type="presParOf" srcId="{3AD1B044-3036-4A61-ADBB-FB0D61F9B377}" destId="{9FC5AF4D-A5FC-4C2A-BEEC-071A063239A4}" srcOrd="1" destOrd="0" presId="urn:microsoft.com/office/officeart/2018/2/layout/IconVerticalSolidList"/>
    <dgm:cxn modelId="{2E8267E8-A7AE-4D21-8C47-6691B076EB20}" type="presParOf" srcId="{3AD1B044-3036-4A61-ADBB-FB0D61F9B377}" destId="{CFDCB20E-A610-48A8-BCF2-F4FA8341A4E1}" srcOrd="2" destOrd="0" presId="urn:microsoft.com/office/officeart/2018/2/layout/IconVerticalSolidList"/>
    <dgm:cxn modelId="{C16B57BD-BE32-4E58-9D72-C9A7E9826789}" type="presParOf" srcId="{3AD1B044-3036-4A61-ADBB-FB0D61F9B377}" destId="{A5393ED8-D7F9-4E8E-BFB5-B73E76A8CCE2}" srcOrd="3" destOrd="0" presId="urn:microsoft.com/office/officeart/2018/2/layout/IconVerticalSolidList"/>
    <dgm:cxn modelId="{68D8AB7F-A15A-4109-B4D0-542F1A31B67D}" type="presParOf" srcId="{3CD32371-BFC3-455F-88C4-C53D04265CF3}" destId="{65B5EDEA-7ECB-46B0-B103-4734D88EFDBD}" srcOrd="3" destOrd="0" presId="urn:microsoft.com/office/officeart/2018/2/layout/IconVerticalSolidList"/>
    <dgm:cxn modelId="{A528152D-4F7B-48FA-BE72-A80DFA02464C}" type="presParOf" srcId="{3CD32371-BFC3-455F-88C4-C53D04265CF3}" destId="{59038446-33C7-4083-A30C-C3CD7DEB61DE}" srcOrd="4" destOrd="0" presId="urn:microsoft.com/office/officeart/2018/2/layout/IconVerticalSolidList"/>
    <dgm:cxn modelId="{5B1A569E-A4D8-4A3F-80A6-0715AE44CEBB}" type="presParOf" srcId="{59038446-33C7-4083-A30C-C3CD7DEB61DE}" destId="{A000987E-26BE-4732-BBE6-B31DE24D23F2}" srcOrd="0" destOrd="0" presId="urn:microsoft.com/office/officeart/2018/2/layout/IconVerticalSolidList"/>
    <dgm:cxn modelId="{5C5F6106-FDF9-4669-8F4C-8FD8D05BA3BB}" type="presParOf" srcId="{59038446-33C7-4083-A30C-C3CD7DEB61DE}" destId="{81702A67-3FF3-4F5E-8699-3E7C16E2BE33}" srcOrd="1" destOrd="0" presId="urn:microsoft.com/office/officeart/2018/2/layout/IconVerticalSolidList"/>
    <dgm:cxn modelId="{0C0C0D15-68B9-406D-B518-5831E11443A0}" type="presParOf" srcId="{59038446-33C7-4083-A30C-C3CD7DEB61DE}" destId="{DE8298CD-6C18-44D0-A50B-4C09A93EA7C5}" srcOrd="2" destOrd="0" presId="urn:microsoft.com/office/officeart/2018/2/layout/IconVerticalSolidList"/>
    <dgm:cxn modelId="{307FD128-EC87-43FB-A5D9-C7F677CDA43E}" type="presParOf" srcId="{59038446-33C7-4083-A30C-C3CD7DEB61DE}" destId="{17B4B8C6-AC8A-4E76-A58E-FB9737629E8E}" srcOrd="3" destOrd="0" presId="urn:microsoft.com/office/officeart/2018/2/layout/IconVerticalSolidList"/>
    <dgm:cxn modelId="{22A7729F-B3CA-4FD3-81F7-F5F65748957D}" type="presParOf" srcId="{3CD32371-BFC3-455F-88C4-C53D04265CF3}" destId="{AF051101-77C2-4C11-B600-5E0012562193}" srcOrd="5" destOrd="0" presId="urn:microsoft.com/office/officeart/2018/2/layout/IconVerticalSolidList"/>
    <dgm:cxn modelId="{83BCD5D7-5396-4ADD-B519-CC13902EDDB9}" type="presParOf" srcId="{3CD32371-BFC3-455F-88C4-C53D04265CF3}" destId="{863E21CB-ADE3-43D2-8558-29CDFA8A4B66}" srcOrd="6" destOrd="0" presId="urn:microsoft.com/office/officeart/2018/2/layout/IconVerticalSolidList"/>
    <dgm:cxn modelId="{2C9B8975-8CED-4D41-9160-EBF9422FBE0F}" type="presParOf" srcId="{863E21CB-ADE3-43D2-8558-29CDFA8A4B66}" destId="{3F662D1E-FB35-4D4F-A3AA-A2FC8677E799}" srcOrd="0" destOrd="0" presId="urn:microsoft.com/office/officeart/2018/2/layout/IconVerticalSolidList"/>
    <dgm:cxn modelId="{5D527C89-139A-46BB-B39D-23F22F91E592}" type="presParOf" srcId="{863E21CB-ADE3-43D2-8558-29CDFA8A4B66}" destId="{3F872CA3-108D-4550-8185-B37C96FD429E}" srcOrd="1" destOrd="0" presId="urn:microsoft.com/office/officeart/2018/2/layout/IconVerticalSolidList"/>
    <dgm:cxn modelId="{6DD26256-B3D3-48AD-B334-BB282EBEC2FE}" type="presParOf" srcId="{863E21CB-ADE3-43D2-8558-29CDFA8A4B66}" destId="{22594BFB-E7B4-449B-AA10-843BDFF9620A}" srcOrd="2" destOrd="0" presId="urn:microsoft.com/office/officeart/2018/2/layout/IconVerticalSolidList"/>
    <dgm:cxn modelId="{206E50AD-27E0-422E-9BE6-FDFF35756D69}" type="presParOf" srcId="{863E21CB-ADE3-43D2-8558-29CDFA8A4B66}" destId="{FCA39BFB-437F-48E5-A1EC-FDCA24133EF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740A7D-FF46-403B-817B-B192C0311845}"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F8AA2029-67FE-4D74-9935-08581FBF2FCB}">
      <dgm:prSet/>
      <dgm:spPr/>
      <dgm:t>
        <a:bodyPr/>
        <a:lstStyle/>
        <a:p>
          <a:r>
            <a:rPr lang="en-AU"/>
            <a:t>Sentiment Analysis</a:t>
          </a:r>
          <a:endParaRPr lang="en-US"/>
        </a:p>
      </dgm:t>
    </dgm:pt>
    <dgm:pt modelId="{44A67F04-E4BE-4720-BB82-EBF74BD42A57}" type="parTrans" cxnId="{A1C38C4F-EDAF-463F-A013-573B28365811}">
      <dgm:prSet/>
      <dgm:spPr/>
      <dgm:t>
        <a:bodyPr/>
        <a:lstStyle/>
        <a:p>
          <a:endParaRPr lang="en-US"/>
        </a:p>
      </dgm:t>
    </dgm:pt>
    <dgm:pt modelId="{B7B83B84-9421-4F48-BAFF-B3965DAC0DB5}" type="sibTrans" cxnId="{A1C38C4F-EDAF-463F-A013-573B28365811}">
      <dgm:prSet/>
      <dgm:spPr/>
      <dgm:t>
        <a:bodyPr/>
        <a:lstStyle/>
        <a:p>
          <a:endParaRPr lang="en-US"/>
        </a:p>
      </dgm:t>
    </dgm:pt>
    <dgm:pt modelId="{C257A3E3-F957-4718-B960-7BDF6E4810BE}">
      <dgm:prSet/>
      <dgm:spPr/>
      <dgm:t>
        <a:bodyPr/>
        <a:lstStyle/>
        <a:p>
          <a:r>
            <a:rPr lang="en-AU"/>
            <a:t>Text Classification</a:t>
          </a:r>
          <a:endParaRPr lang="en-US"/>
        </a:p>
      </dgm:t>
    </dgm:pt>
    <dgm:pt modelId="{C2761B64-B38A-4D74-AD96-2C3DF7ED033D}" type="parTrans" cxnId="{47BDE10E-4F05-4FDA-AF8A-5758560D5481}">
      <dgm:prSet/>
      <dgm:spPr/>
      <dgm:t>
        <a:bodyPr/>
        <a:lstStyle/>
        <a:p>
          <a:endParaRPr lang="en-US"/>
        </a:p>
      </dgm:t>
    </dgm:pt>
    <dgm:pt modelId="{CAB958FF-DD14-4E3D-BF80-EF5149DA2AA1}" type="sibTrans" cxnId="{47BDE10E-4F05-4FDA-AF8A-5758560D5481}">
      <dgm:prSet/>
      <dgm:spPr/>
      <dgm:t>
        <a:bodyPr/>
        <a:lstStyle/>
        <a:p>
          <a:endParaRPr lang="en-US"/>
        </a:p>
      </dgm:t>
    </dgm:pt>
    <dgm:pt modelId="{D9B1F48B-69E8-4D56-B0C2-68A390781C46}">
      <dgm:prSet/>
      <dgm:spPr/>
      <dgm:t>
        <a:bodyPr/>
        <a:lstStyle/>
        <a:p>
          <a:r>
            <a:rPr lang="en-AU"/>
            <a:t>Word Embeddings</a:t>
          </a:r>
          <a:endParaRPr lang="en-US"/>
        </a:p>
      </dgm:t>
    </dgm:pt>
    <dgm:pt modelId="{EE6B9793-704E-42A0-BC08-1D3B5303A1BA}" type="parTrans" cxnId="{7D272251-A1D1-4630-B33D-6ACAF1B9672C}">
      <dgm:prSet/>
      <dgm:spPr/>
      <dgm:t>
        <a:bodyPr/>
        <a:lstStyle/>
        <a:p>
          <a:endParaRPr lang="en-US"/>
        </a:p>
      </dgm:t>
    </dgm:pt>
    <dgm:pt modelId="{FDF4A7B2-01DF-4D4A-AD3D-0D3571134AE7}" type="sibTrans" cxnId="{7D272251-A1D1-4630-B33D-6ACAF1B9672C}">
      <dgm:prSet/>
      <dgm:spPr/>
      <dgm:t>
        <a:bodyPr/>
        <a:lstStyle/>
        <a:p>
          <a:endParaRPr lang="en-US"/>
        </a:p>
      </dgm:t>
    </dgm:pt>
    <dgm:pt modelId="{ABB2ADFE-9202-4808-BE80-EFDBD17F9AFA}">
      <dgm:prSet/>
      <dgm:spPr/>
      <dgm:t>
        <a:bodyPr/>
        <a:lstStyle/>
        <a:p>
          <a:r>
            <a:rPr lang="en-AU"/>
            <a:t>Text Summarization</a:t>
          </a:r>
          <a:endParaRPr lang="en-US"/>
        </a:p>
      </dgm:t>
    </dgm:pt>
    <dgm:pt modelId="{A76C36C9-9C53-4FA5-A57C-5D93A4484695}" type="parTrans" cxnId="{CEB8702F-9515-4366-939E-7040A93A553C}">
      <dgm:prSet/>
      <dgm:spPr/>
      <dgm:t>
        <a:bodyPr/>
        <a:lstStyle/>
        <a:p>
          <a:endParaRPr lang="en-US"/>
        </a:p>
      </dgm:t>
    </dgm:pt>
    <dgm:pt modelId="{104B434F-A0E2-4AE6-9200-EB7A27CF6DC3}" type="sibTrans" cxnId="{CEB8702F-9515-4366-939E-7040A93A553C}">
      <dgm:prSet/>
      <dgm:spPr/>
      <dgm:t>
        <a:bodyPr/>
        <a:lstStyle/>
        <a:p>
          <a:endParaRPr lang="en-US"/>
        </a:p>
      </dgm:t>
    </dgm:pt>
    <dgm:pt modelId="{C39F16D9-0149-4850-B262-F83AFEAED2FD}">
      <dgm:prSet/>
      <dgm:spPr/>
      <dgm:t>
        <a:bodyPr/>
        <a:lstStyle/>
        <a:p>
          <a:r>
            <a:rPr lang="en-AU"/>
            <a:t>Named Entity Recognition (NER)</a:t>
          </a:r>
          <a:endParaRPr lang="en-US"/>
        </a:p>
      </dgm:t>
    </dgm:pt>
    <dgm:pt modelId="{BE0E18E6-167F-42FC-9436-4E1B35D4E0A9}" type="parTrans" cxnId="{CF214F8F-05C6-4819-8EE2-99F83F6FDB05}">
      <dgm:prSet/>
      <dgm:spPr/>
      <dgm:t>
        <a:bodyPr/>
        <a:lstStyle/>
        <a:p>
          <a:endParaRPr lang="en-US"/>
        </a:p>
      </dgm:t>
    </dgm:pt>
    <dgm:pt modelId="{AEA8E8DE-310B-444C-9805-125738D03467}" type="sibTrans" cxnId="{CF214F8F-05C6-4819-8EE2-99F83F6FDB05}">
      <dgm:prSet/>
      <dgm:spPr/>
      <dgm:t>
        <a:bodyPr/>
        <a:lstStyle/>
        <a:p>
          <a:endParaRPr lang="en-US"/>
        </a:p>
      </dgm:t>
    </dgm:pt>
    <dgm:pt modelId="{9043D786-9D32-4ABC-9DE3-A5B568D49855}">
      <dgm:prSet/>
      <dgm:spPr/>
      <dgm:t>
        <a:bodyPr/>
        <a:lstStyle/>
        <a:p>
          <a:r>
            <a:rPr lang="en-AU"/>
            <a:t>Machine Translation</a:t>
          </a:r>
          <a:endParaRPr lang="en-US"/>
        </a:p>
      </dgm:t>
    </dgm:pt>
    <dgm:pt modelId="{767DCE64-2D21-4E2D-8738-B3E82075721C}" type="parTrans" cxnId="{3A285E17-4335-4E06-8B10-70B41FBC490F}">
      <dgm:prSet/>
      <dgm:spPr/>
      <dgm:t>
        <a:bodyPr/>
        <a:lstStyle/>
        <a:p>
          <a:endParaRPr lang="en-US"/>
        </a:p>
      </dgm:t>
    </dgm:pt>
    <dgm:pt modelId="{D5C1CA93-941E-49A0-A003-8CB923ED4C87}" type="sibTrans" cxnId="{3A285E17-4335-4E06-8B10-70B41FBC490F}">
      <dgm:prSet/>
      <dgm:spPr/>
      <dgm:t>
        <a:bodyPr/>
        <a:lstStyle/>
        <a:p>
          <a:endParaRPr lang="en-US"/>
        </a:p>
      </dgm:t>
    </dgm:pt>
    <dgm:pt modelId="{FAA005E7-E764-41DC-BCB7-D65132E24127}">
      <dgm:prSet/>
      <dgm:spPr/>
      <dgm:t>
        <a:bodyPr/>
        <a:lstStyle/>
        <a:p>
          <a:r>
            <a:rPr lang="en-AU"/>
            <a:t>Text Summarization</a:t>
          </a:r>
          <a:endParaRPr lang="en-US"/>
        </a:p>
      </dgm:t>
    </dgm:pt>
    <dgm:pt modelId="{42F30C3A-7E2B-41E6-A036-0B7C7CC3A810}" type="parTrans" cxnId="{794AA64F-6CAA-4735-9035-31EEDADE088E}">
      <dgm:prSet/>
      <dgm:spPr/>
      <dgm:t>
        <a:bodyPr/>
        <a:lstStyle/>
        <a:p>
          <a:endParaRPr lang="en-US"/>
        </a:p>
      </dgm:t>
    </dgm:pt>
    <dgm:pt modelId="{1B9D9624-D43E-4028-9ACA-205AD31EE90A}" type="sibTrans" cxnId="{794AA64F-6CAA-4735-9035-31EEDADE088E}">
      <dgm:prSet/>
      <dgm:spPr/>
      <dgm:t>
        <a:bodyPr/>
        <a:lstStyle/>
        <a:p>
          <a:endParaRPr lang="en-US"/>
        </a:p>
      </dgm:t>
    </dgm:pt>
    <dgm:pt modelId="{7DA7D8DB-7BD1-40C2-8CE5-E505E2BB3D52}">
      <dgm:prSet/>
      <dgm:spPr/>
      <dgm:t>
        <a:bodyPr/>
        <a:lstStyle/>
        <a:p>
          <a:r>
            <a:rPr lang="en-AU"/>
            <a:t>Text Generation</a:t>
          </a:r>
          <a:endParaRPr lang="en-US"/>
        </a:p>
      </dgm:t>
    </dgm:pt>
    <dgm:pt modelId="{9236015A-5376-4DBA-A818-3AF95E179FFD}" type="parTrans" cxnId="{3C06DF50-5BF2-4A12-AB7E-AC3222702F54}">
      <dgm:prSet/>
      <dgm:spPr/>
      <dgm:t>
        <a:bodyPr/>
        <a:lstStyle/>
        <a:p>
          <a:endParaRPr lang="en-US"/>
        </a:p>
      </dgm:t>
    </dgm:pt>
    <dgm:pt modelId="{A3EDACA9-8BCC-4B0E-AFB7-29AC46F037D3}" type="sibTrans" cxnId="{3C06DF50-5BF2-4A12-AB7E-AC3222702F54}">
      <dgm:prSet/>
      <dgm:spPr/>
      <dgm:t>
        <a:bodyPr/>
        <a:lstStyle/>
        <a:p>
          <a:endParaRPr lang="en-US"/>
        </a:p>
      </dgm:t>
    </dgm:pt>
    <dgm:pt modelId="{39D159E0-D82F-4D24-B497-F36F61D686BE}">
      <dgm:prSet/>
      <dgm:spPr/>
      <dgm:t>
        <a:bodyPr/>
        <a:lstStyle/>
        <a:p>
          <a:r>
            <a:rPr lang="en-AU"/>
            <a:t>Question Answering</a:t>
          </a:r>
          <a:endParaRPr lang="en-US"/>
        </a:p>
      </dgm:t>
    </dgm:pt>
    <dgm:pt modelId="{6CC02D01-C6E5-4AF5-AC15-CE4F4DEEB21D}" type="parTrans" cxnId="{AE209C70-9DA2-4DE0-9DB2-10B072680D14}">
      <dgm:prSet/>
      <dgm:spPr/>
      <dgm:t>
        <a:bodyPr/>
        <a:lstStyle/>
        <a:p>
          <a:endParaRPr lang="en-US"/>
        </a:p>
      </dgm:t>
    </dgm:pt>
    <dgm:pt modelId="{E7A7A924-2233-4C7F-92A7-A061715955E8}" type="sibTrans" cxnId="{AE209C70-9DA2-4DE0-9DB2-10B072680D14}">
      <dgm:prSet/>
      <dgm:spPr/>
      <dgm:t>
        <a:bodyPr/>
        <a:lstStyle/>
        <a:p>
          <a:endParaRPr lang="en-US"/>
        </a:p>
      </dgm:t>
    </dgm:pt>
    <dgm:pt modelId="{691E2E3B-55FC-A648-8EC4-1798EAC28140}" type="pres">
      <dgm:prSet presAssocID="{3D740A7D-FF46-403B-817B-B192C0311845}" presName="diagram" presStyleCnt="0">
        <dgm:presLayoutVars>
          <dgm:dir/>
          <dgm:resizeHandles val="exact"/>
        </dgm:presLayoutVars>
      </dgm:prSet>
      <dgm:spPr/>
    </dgm:pt>
    <dgm:pt modelId="{8D3E6DC6-AA6D-2241-B877-DE2F50B2A54E}" type="pres">
      <dgm:prSet presAssocID="{F8AA2029-67FE-4D74-9935-08581FBF2FCB}" presName="node" presStyleLbl="node1" presStyleIdx="0" presStyleCnt="9">
        <dgm:presLayoutVars>
          <dgm:bulletEnabled val="1"/>
        </dgm:presLayoutVars>
      </dgm:prSet>
      <dgm:spPr/>
    </dgm:pt>
    <dgm:pt modelId="{84834EA3-D462-A045-962C-F45AA9762B1C}" type="pres">
      <dgm:prSet presAssocID="{B7B83B84-9421-4F48-BAFF-B3965DAC0DB5}" presName="sibTrans" presStyleCnt="0"/>
      <dgm:spPr/>
    </dgm:pt>
    <dgm:pt modelId="{2B7BB80F-DAB5-AA4B-81A7-83BC032D5B3E}" type="pres">
      <dgm:prSet presAssocID="{C257A3E3-F957-4718-B960-7BDF6E4810BE}" presName="node" presStyleLbl="node1" presStyleIdx="1" presStyleCnt="9">
        <dgm:presLayoutVars>
          <dgm:bulletEnabled val="1"/>
        </dgm:presLayoutVars>
      </dgm:prSet>
      <dgm:spPr/>
    </dgm:pt>
    <dgm:pt modelId="{D19BC4BD-5F2B-624A-89B3-CC643D1DB0C6}" type="pres">
      <dgm:prSet presAssocID="{CAB958FF-DD14-4E3D-BF80-EF5149DA2AA1}" presName="sibTrans" presStyleCnt="0"/>
      <dgm:spPr/>
    </dgm:pt>
    <dgm:pt modelId="{9D9EBEA0-0671-3A4C-AE9B-1BD2137A9BFB}" type="pres">
      <dgm:prSet presAssocID="{D9B1F48B-69E8-4D56-B0C2-68A390781C46}" presName="node" presStyleLbl="node1" presStyleIdx="2" presStyleCnt="9">
        <dgm:presLayoutVars>
          <dgm:bulletEnabled val="1"/>
        </dgm:presLayoutVars>
      </dgm:prSet>
      <dgm:spPr/>
    </dgm:pt>
    <dgm:pt modelId="{2AF20255-B030-D944-81BD-50E3B6700CF3}" type="pres">
      <dgm:prSet presAssocID="{FDF4A7B2-01DF-4D4A-AD3D-0D3571134AE7}" presName="sibTrans" presStyleCnt="0"/>
      <dgm:spPr/>
    </dgm:pt>
    <dgm:pt modelId="{41758AFC-12B9-7744-89A6-81E23A2904C5}" type="pres">
      <dgm:prSet presAssocID="{ABB2ADFE-9202-4808-BE80-EFDBD17F9AFA}" presName="node" presStyleLbl="node1" presStyleIdx="3" presStyleCnt="9">
        <dgm:presLayoutVars>
          <dgm:bulletEnabled val="1"/>
        </dgm:presLayoutVars>
      </dgm:prSet>
      <dgm:spPr/>
    </dgm:pt>
    <dgm:pt modelId="{2917CA00-7A0A-DC4B-97E7-6DAAA827EAC8}" type="pres">
      <dgm:prSet presAssocID="{104B434F-A0E2-4AE6-9200-EB7A27CF6DC3}" presName="sibTrans" presStyleCnt="0"/>
      <dgm:spPr/>
    </dgm:pt>
    <dgm:pt modelId="{FB09F68B-ECE7-1240-9605-E5FE25E8BFBC}" type="pres">
      <dgm:prSet presAssocID="{C39F16D9-0149-4850-B262-F83AFEAED2FD}" presName="node" presStyleLbl="node1" presStyleIdx="4" presStyleCnt="9">
        <dgm:presLayoutVars>
          <dgm:bulletEnabled val="1"/>
        </dgm:presLayoutVars>
      </dgm:prSet>
      <dgm:spPr/>
    </dgm:pt>
    <dgm:pt modelId="{6E0D59AE-177A-A944-92CD-6C375D0C983C}" type="pres">
      <dgm:prSet presAssocID="{AEA8E8DE-310B-444C-9805-125738D03467}" presName="sibTrans" presStyleCnt="0"/>
      <dgm:spPr/>
    </dgm:pt>
    <dgm:pt modelId="{66C0CA9E-1C8E-1F4A-B4F4-A9C496DD0E0F}" type="pres">
      <dgm:prSet presAssocID="{9043D786-9D32-4ABC-9DE3-A5B568D49855}" presName="node" presStyleLbl="node1" presStyleIdx="5" presStyleCnt="9">
        <dgm:presLayoutVars>
          <dgm:bulletEnabled val="1"/>
        </dgm:presLayoutVars>
      </dgm:prSet>
      <dgm:spPr/>
    </dgm:pt>
    <dgm:pt modelId="{E94920F0-9B7E-EE40-AFC4-8A75D2044526}" type="pres">
      <dgm:prSet presAssocID="{D5C1CA93-941E-49A0-A003-8CB923ED4C87}" presName="sibTrans" presStyleCnt="0"/>
      <dgm:spPr/>
    </dgm:pt>
    <dgm:pt modelId="{E6E8D3A2-5FE8-7542-AAA3-BAB0D8DA6330}" type="pres">
      <dgm:prSet presAssocID="{FAA005E7-E764-41DC-BCB7-D65132E24127}" presName="node" presStyleLbl="node1" presStyleIdx="6" presStyleCnt="9">
        <dgm:presLayoutVars>
          <dgm:bulletEnabled val="1"/>
        </dgm:presLayoutVars>
      </dgm:prSet>
      <dgm:spPr/>
    </dgm:pt>
    <dgm:pt modelId="{263B5067-8E6F-484D-B03F-2CD9065B34FA}" type="pres">
      <dgm:prSet presAssocID="{1B9D9624-D43E-4028-9ACA-205AD31EE90A}" presName="sibTrans" presStyleCnt="0"/>
      <dgm:spPr/>
    </dgm:pt>
    <dgm:pt modelId="{F67BE74B-D87B-B545-8668-A5039069E1D8}" type="pres">
      <dgm:prSet presAssocID="{7DA7D8DB-7BD1-40C2-8CE5-E505E2BB3D52}" presName="node" presStyleLbl="node1" presStyleIdx="7" presStyleCnt="9">
        <dgm:presLayoutVars>
          <dgm:bulletEnabled val="1"/>
        </dgm:presLayoutVars>
      </dgm:prSet>
      <dgm:spPr/>
    </dgm:pt>
    <dgm:pt modelId="{C90BDFBC-7944-CE43-9055-C76AB890AF7C}" type="pres">
      <dgm:prSet presAssocID="{A3EDACA9-8BCC-4B0E-AFB7-29AC46F037D3}" presName="sibTrans" presStyleCnt="0"/>
      <dgm:spPr/>
    </dgm:pt>
    <dgm:pt modelId="{529D6C12-3E37-D646-8AFE-747714FD57EF}" type="pres">
      <dgm:prSet presAssocID="{39D159E0-D82F-4D24-B497-F36F61D686BE}" presName="node" presStyleLbl="node1" presStyleIdx="8" presStyleCnt="9">
        <dgm:presLayoutVars>
          <dgm:bulletEnabled val="1"/>
        </dgm:presLayoutVars>
      </dgm:prSet>
      <dgm:spPr/>
    </dgm:pt>
  </dgm:ptLst>
  <dgm:cxnLst>
    <dgm:cxn modelId="{30CFF302-75A4-A740-A62D-B702F3BCBB76}" type="presOf" srcId="{FAA005E7-E764-41DC-BCB7-D65132E24127}" destId="{E6E8D3A2-5FE8-7542-AAA3-BAB0D8DA6330}" srcOrd="0" destOrd="0" presId="urn:microsoft.com/office/officeart/2005/8/layout/default"/>
    <dgm:cxn modelId="{47BDE10E-4F05-4FDA-AF8A-5758560D5481}" srcId="{3D740A7D-FF46-403B-817B-B192C0311845}" destId="{C257A3E3-F957-4718-B960-7BDF6E4810BE}" srcOrd="1" destOrd="0" parTransId="{C2761B64-B38A-4D74-AD96-2C3DF7ED033D}" sibTransId="{CAB958FF-DD14-4E3D-BF80-EF5149DA2AA1}"/>
    <dgm:cxn modelId="{3A285E17-4335-4E06-8B10-70B41FBC490F}" srcId="{3D740A7D-FF46-403B-817B-B192C0311845}" destId="{9043D786-9D32-4ABC-9DE3-A5B568D49855}" srcOrd="5" destOrd="0" parTransId="{767DCE64-2D21-4E2D-8738-B3E82075721C}" sibTransId="{D5C1CA93-941E-49A0-A003-8CB923ED4C87}"/>
    <dgm:cxn modelId="{D0641C29-0241-9345-B4C8-5B5DE52A9A2D}" type="presOf" srcId="{C257A3E3-F957-4718-B960-7BDF6E4810BE}" destId="{2B7BB80F-DAB5-AA4B-81A7-83BC032D5B3E}" srcOrd="0" destOrd="0" presId="urn:microsoft.com/office/officeart/2005/8/layout/default"/>
    <dgm:cxn modelId="{CEB8702F-9515-4366-939E-7040A93A553C}" srcId="{3D740A7D-FF46-403B-817B-B192C0311845}" destId="{ABB2ADFE-9202-4808-BE80-EFDBD17F9AFA}" srcOrd="3" destOrd="0" parTransId="{A76C36C9-9C53-4FA5-A57C-5D93A4484695}" sibTransId="{104B434F-A0E2-4AE6-9200-EB7A27CF6DC3}"/>
    <dgm:cxn modelId="{1B226140-FC5B-D04A-869F-5409914C9711}" type="presOf" srcId="{ABB2ADFE-9202-4808-BE80-EFDBD17F9AFA}" destId="{41758AFC-12B9-7744-89A6-81E23A2904C5}" srcOrd="0" destOrd="0" presId="urn:microsoft.com/office/officeart/2005/8/layout/default"/>
    <dgm:cxn modelId="{A1C38C4F-EDAF-463F-A013-573B28365811}" srcId="{3D740A7D-FF46-403B-817B-B192C0311845}" destId="{F8AA2029-67FE-4D74-9935-08581FBF2FCB}" srcOrd="0" destOrd="0" parTransId="{44A67F04-E4BE-4720-BB82-EBF74BD42A57}" sibTransId="{B7B83B84-9421-4F48-BAFF-B3965DAC0DB5}"/>
    <dgm:cxn modelId="{794AA64F-6CAA-4735-9035-31EEDADE088E}" srcId="{3D740A7D-FF46-403B-817B-B192C0311845}" destId="{FAA005E7-E764-41DC-BCB7-D65132E24127}" srcOrd="6" destOrd="0" parTransId="{42F30C3A-7E2B-41E6-A036-0B7C7CC3A810}" sibTransId="{1B9D9624-D43E-4028-9ACA-205AD31EE90A}"/>
    <dgm:cxn modelId="{B2D2A750-F975-0343-B596-CD673D6A769F}" type="presOf" srcId="{D9B1F48B-69E8-4D56-B0C2-68A390781C46}" destId="{9D9EBEA0-0671-3A4C-AE9B-1BD2137A9BFB}" srcOrd="0" destOrd="0" presId="urn:microsoft.com/office/officeart/2005/8/layout/default"/>
    <dgm:cxn modelId="{3C06DF50-5BF2-4A12-AB7E-AC3222702F54}" srcId="{3D740A7D-FF46-403B-817B-B192C0311845}" destId="{7DA7D8DB-7BD1-40C2-8CE5-E505E2BB3D52}" srcOrd="7" destOrd="0" parTransId="{9236015A-5376-4DBA-A818-3AF95E179FFD}" sibTransId="{A3EDACA9-8BCC-4B0E-AFB7-29AC46F037D3}"/>
    <dgm:cxn modelId="{7D272251-A1D1-4630-B33D-6ACAF1B9672C}" srcId="{3D740A7D-FF46-403B-817B-B192C0311845}" destId="{D9B1F48B-69E8-4D56-B0C2-68A390781C46}" srcOrd="2" destOrd="0" parTransId="{EE6B9793-704E-42A0-BC08-1D3B5303A1BA}" sibTransId="{FDF4A7B2-01DF-4D4A-AD3D-0D3571134AE7}"/>
    <dgm:cxn modelId="{9AE9FC6D-4212-1C4C-8454-C5B0FDE38FF8}" type="presOf" srcId="{F8AA2029-67FE-4D74-9935-08581FBF2FCB}" destId="{8D3E6DC6-AA6D-2241-B877-DE2F50B2A54E}" srcOrd="0" destOrd="0" presId="urn:microsoft.com/office/officeart/2005/8/layout/default"/>
    <dgm:cxn modelId="{AE209C70-9DA2-4DE0-9DB2-10B072680D14}" srcId="{3D740A7D-FF46-403B-817B-B192C0311845}" destId="{39D159E0-D82F-4D24-B497-F36F61D686BE}" srcOrd="8" destOrd="0" parTransId="{6CC02D01-C6E5-4AF5-AC15-CE4F4DEEB21D}" sibTransId="{E7A7A924-2233-4C7F-92A7-A061715955E8}"/>
    <dgm:cxn modelId="{5596E97B-3FD3-B34B-8E38-B82AC3980480}" type="presOf" srcId="{C39F16D9-0149-4850-B262-F83AFEAED2FD}" destId="{FB09F68B-ECE7-1240-9605-E5FE25E8BFBC}" srcOrd="0" destOrd="0" presId="urn:microsoft.com/office/officeart/2005/8/layout/default"/>
    <dgm:cxn modelId="{CF214F8F-05C6-4819-8EE2-99F83F6FDB05}" srcId="{3D740A7D-FF46-403B-817B-B192C0311845}" destId="{C39F16D9-0149-4850-B262-F83AFEAED2FD}" srcOrd="4" destOrd="0" parTransId="{BE0E18E6-167F-42FC-9436-4E1B35D4E0A9}" sibTransId="{AEA8E8DE-310B-444C-9805-125738D03467}"/>
    <dgm:cxn modelId="{06AB01B6-1C2B-4B4A-A84F-14F05459E61F}" type="presOf" srcId="{7DA7D8DB-7BD1-40C2-8CE5-E505E2BB3D52}" destId="{F67BE74B-D87B-B545-8668-A5039069E1D8}" srcOrd="0" destOrd="0" presId="urn:microsoft.com/office/officeart/2005/8/layout/default"/>
    <dgm:cxn modelId="{BB34EEE5-FFF0-E44B-B77B-18C219E8B32F}" type="presOf" srcId="{9043D786-9D32-4ABC-9DE3-A5B568D49855}" destId="{66C0CA9E-1C8E-1F4A-B4F4-A9C496DD0E0F}" srcOrd="0" destOrd="0" presId="urn:microsoft.com/office/officeart/2005/8/layout/default"/>
    <dgm:cxn modelId="{D8B067EB-E516-F84F-AB09-633EE0109B78}" type="presOf" srcId="{3D740A7D-FF46-403B-817B-B192C0311845}" destId="{691E2E3B-55FC-A648-8EC4-1798EAC28140}" srcOrd="0" destOrd="0" presId="urn:microsoft.com/office/officeart/2005/8/layout/default"/>
    <dgm:cxn modelId="{BF1207FE-87B8-4C42-BF79-6434055D2C62}" type="presOf" srcId="{39D159E0-D82F-4D24-B497-F36F61D686BE}" destId="{529D6C12-3E37-D646-8AFE-747714FD57EF}" srcOrd="0" destOrd="0" presId="urn:microsoft.com/office/officeart/2005/8/layout/default"/>
    <dgm:cxn modelId="{794D0034-2E83-0A4E-AC86-8D6291F6DF83}" type="presParOf" srcId="{691E2E3B-55FC-A648-8EC4-1798EAC28140}" destId="{8D3E6DC6-AA6D-2241-B877-DE2F50B2A54E}" srcOrd="0" destOrd="0" presId="urn:microsoft.com/office/officeart/2005/8/layout/default"/>
    <dgm:cxn modelId="{561EA0AB-5B97-8440-8D72-8EFA5C1DD898}" type="presParOf" srcId="{691E2E3B-55FC-A648-8EC4-1798EAC28140}" destId="{84834EA3-D462-A045-962C-F45AA9762B1C}" srcOrd="1" destOrd="0" presId="urn:microsoft.com/office/officeart/2005/8/layout/default"/>
    <dgm:cxn modelId="{AD7E6E3A-3E2A-F143-9DCB-88064DAA9E3C}" type="presParOf" srcId="{691E2E3B-55FC-A648-8EC4-1798EAC28140}" destId="{2B7BB80F-DAB5-AA4B-81A7-83BC032D5B3E}" srcOrd="2" destOrd="0" presId="urn:microsoft.com/office/officeart/2005/8/layout/default"/>
    <dgm:cxn modelId="{7386546D-0BD7-7340-A7B9-D89FABF743A9}" type="presParOf" srcId="{691E2E3B-55FC-A648-8EC4-1798EAC28140}" destId="{D19BC4BD-5F2B-624A-89B3-CC643D1DB0C6}" srcOrd="3" destOrd="0" presId="urn:microsoft.com/office/officeart/2005/8/layout/default"/>
    <dgm:cxn modelId="{7044536F-CD3B-6840-93DA-7FC6DFB05310}" type="presParOf" srcId="{691E2E3B-55FC-A648-8EC4-1798EAC28140}" destId="{9D9EBEA0-0671-3A4C-AE9B-1BD2137A9BFB}" srcOrd="4" destOrd="0" presId="urn:microsoft.com/office/officeart/2005/8/layout/default"/>
    <dgm:cxn modelId="{B0AD923C-EA90-A240-A7F5-9769AC56FB56}" type="presParOf" srcId="{691E2E3B-55FC-A648-8EC4-1798EAC28140}" destId="{2AF20255-B030-D944-81BD-50E3B6700CF3}" srcOrd="5" destOrd="0" presId="urn:microsoft.com/office/officeart/2005/8/layout/default"/>
    <dgm:cxn modelId="{A67E70C9-C23A-4C4A-90D7-0D25EE6DD33D}" type="presParOf" srcId="{691E2E3B-55FC-A648-8EC4-1798EAC28140}" destId="{41758AFC-12B9-7744-89A6-81E23A2904C5}" srcOrd="6" destOrd="0" presId="urn:microsoft.com/office/officeart/2005/8/layout/default"/>
    <dgm:cxn modelId="{FF067AAB-98A7-6D43-AF29-1FDFA3662F21}" type="presParOf" srcId="{691E2E3B-55FC-A648-8EC4-1798EAC28140}" destId="{2917CA00-7A0A-DC4B-97E7-6DAAA827EAC8}" srcOrd="7" destOrd="0" presId="urn:microsoft.com/office/officeart/2005/8/layout/default"/>
    <dgm:cxn modelId="{E752C262-8BB0-FA47-9A34-615C6817ED96}" type="presParOf" srcId="{691E2E3B-55FC-A648-8EC4-1798EAC28140}" destId="{FB09F68B-ECE7-1240-9605-E5FE25E8BFBC}" srcOrd="8" destOrd="0" presId="urn:microsoft.com/office/officeart/2005/8/layout/default"/>
    <dgm:cxn modelId="{9AC8E8C4-45E4-334E-B65B-DBD32FCD5D97}" type="presParOf" srcId="{691E2E3B-55FC-A648-8EC4-1798EAC28140}" destId="{6E0D59AE-177A-A944-92CD-6C375D0C983C}" srcOrd="9" destOrd="0" presId="urn:microsoft.com/office/officeart/2005/8/layout/default"/>
    <dgm:cxn modelId="{6805B723-F66E-9845-A39F-1DBCEFEA882F}" type="presParOf" srcId="{691E2E3B-55FC-A648-8EC4-1798EAC28140}" destId="{66C0CA9E-1C8E-1F4A-B4F4-A9C496DD0E0F}" srcOrd="10" destOrd="0" presId="urn:microsoft.com/office/officeart/2005/8/layout/default"/>
    <dgm:cxn modelId="{3E7B370B-4C4B-2B46-BA21-328EC96DC74C}" type="presParOf" srcId="{691E2E3B-55FC-A648-8EC4-1798EAC28140}" destId="{E94920F0-9B7E-EE40-AFC4-8A75D2044526}" srcOrd="11" destOrd="0" presId="urn:microsoft.com/office/officeart/2005/8/layout/default"/>
    <dgm:cxn modelId="{92446BC7-F7E8-424B-B6F5-3484D836001D}" type="presParOf" srcId="{691E2E3B-55FC-A648-8EC4-1798EAC28140}" destId="{E6E8D3A2-5FE8-7542-AAA3-BAB0D8DA6330}" srcOrd="12" destOrd="0" presId="urn:microsoft.com/office/officeart/2005/8/layout/default"/>
    <dgm:cxn modelId="{0728CB91-B57F-8D44-A0DE-E53A90B4B0A2}" type="presParOf" srcId="{691E2E3B-55FC-A648-8EC4-1798EAC28140}" destId="{263B5067-8E6F-484D-B03F-2CD9065B34FA}" srcOrd="13" destOrd="0" presId="urn:microsoft.com/office/officeart/2005/8/layout/default"/>
    <dgm:cxn modelId="{3F1AFF10-A380-C74E-AA99-5852E5DF17F3}" type="presParOf" srcId="{691E2E3B-55FC-A648-8EC4-1798EAC28140}" destId="{F67BE74B-D87B-B545-8668-A5039069E1D8}" srcOrd="14" destOrd="0" presId="urn:microsoft.com/office/officeart/2005/8/layout/default"/>
    <dgm:cxn modelId="{CB7B7C68-960D-1546-8B15-1B9198342DEF}" type="presParOf" srcId="{691E2E3B-55FC-A648-8EC4-1798EAC28140}" destId="{C90BDFBC-7944-CE43-9055-C76AB890AF7C}" srcOrd="15" destOrd="0" presId="urn:microsoft.com/office/officeart/2005/8/layout/default"/>
    <dgm:cxn modelId="{ED4ACF47-474B-CC45-9489-94136258870E}" type="presParOf" srcId="{691E2E3B-55FC-A648-8EC4-1798EAC28140}" destId="{529D6C12-3E37-D646-8AFE-747714FD57EF}"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F992F60-BD00-4903-BB96-B9E6F9AF9582}"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D71BC809-B32E-48F6-89A8-A0AEF33E3500}">
      <dgm:prSet/>
      <dgm:spPr>
        <a:solidFill>
          <a:schemeClr val="accent2">
            <a:lumMod val="60000"/>
            <a:lumOff val="40000"/>
          </a:schemeClr>
        </a:solidFill>
      </dgm:spPr>
      <dgm:t>
        <a:bodyPr/>
        <a:lstStyle/>
        <a:p>
          <a:r>
            <a:rPr lang="en-AU"/>
            <a:t>Traditional Machine Learning Approaches</a:t>
          </a:r>
          <a:endParaRPr lang="en-US"/>
        </a:p>
      </dgm:t>
    </dgm:pt>
    <dgm:pt modelId="{D4D40719-92AC-40F5-8CA7-36CC5EED7BB8}" type="parTrans" cxnId="{F0F1DFD2-F125-41C6-9CF8-D5504741CAAC}">
      <dgm:prSet/>
      <dgm:spPr/>
      <dgm:t>
        <a:bodyPr/>
        <a:lstStyle/>
        <a:p>
          <a:endParaRPr lang="en-US"/>
        </a:p>
      </dgm:t>
    </dgm:pt>
    <dgm:pt modelId="{76D74E05-67E0-4BD4-A539-47F79F28A1B4}" type="sibTrans" cxnId="{F0F1DFD2-F125-41C6-9CF8-D5504741CAAC}">
      <dgm:prSet/>
      <dgm:spPr/>
      <dgm:t>
        <a:bodyPr/>
        <a:lstStyle/>
        <a:p>
          <a:endParaRPr lang="en-US"/>
        </a:p>
      </dgm:t>
    </dgm:pt>
    <dgm:pt modelId="{A8A81900-9E09-47C7-AAE2-D556D77A6C25}">
      <dgm:prSet/>
      <dgm:spPr>
        <a:solidFill>
          <a:srgbClr val="9BB4E9"/>
        </a:solidFill>
      </dgm:spPr>
      <dgm:t>
        <a:bodyPr/>
        <a:lstStyle/>
        <a:p>
          <a:r>
            <a:rPr lang="en-AU" dirty="0"/>
            <a:t>Advanced Machine Learning Approaches</a:t>
          </a:r>
          <a:endParaRPr lang="en-US" dirty="0"/>
        </a:p>
      </dgm:t>
    </dgm:pt>
    <dgm:pt modelId="{E42A86F7-3CD5-47DB-98AE-A8F70E7B9A70}" type="parTrans" cxnId="{5604A805-C877-4A49-9C17-B18A234EC041}">
      <dgm:prSet/>
      <dgm:spPr/>
      <dgm:t>
        <a:bodyPr/>
        <a:lstStyle/>
        <a:p>
          <a:endParaRPr lang="en-US"/>
        </a:p>
      </dgm:t>
    </dgm:pt>
    <dgm:pt modelId="{F810402B-1411-4F2C-B0CF-E0FF7BE3E031}" type="sibTrans" cxnId="{5604A805-C877-4A49-9C17-B18A234EC041}">
      <dgm:prSet/>
      <dgm:spPr/>
      <dgm:t>
        <a:bodyPr/>
        <a:lstStyle/>
        <a:p>
          <a:endParaRPr lang="en-US"/>
        </a:p>
      </dgm:t>
    </dgm:pt>
    <dgm:pt modelId="{5546346A-9A86-4D2D-9CB8-5617BB55915C}">
      <dgm:prSet/>
      <dgm:spPr>
        <a:solidFill>
          <a:schemeClr val="accent6">
            <a:lumMod val="50000"/>
          </a:schemeClr>
        </a:solidFill>
      </dgm:spPr>
      <dgm:t>
        <a:bodyPr/>
        <a:lstStyle/>
        <a:p>
          <a:r>
            <a:rPr lang="en-AU"/>
            <a:t>Deep Learning Approaches</a:t>
          </a:r>
          <a:endParaRPr lang="en-US"/>
        </a:p>
      </dgm:t>
    </dgm:pt>
    <dgm:pt modelId="{55B5F0DB-79C8-4201-AE35-3F9D381050D4}" type="parTrans" cxnId="{BCD551D8-9F02-4291-8994-278B7E6CAA91}">
      <dgm:prSet/>
      <dgm:spPr/>
      <dgm:t>
        <a:bodyPr/>
        <a:lstStyle/>
        <a:p>
          <a:endParaRPr lang="en-US"/>
        </a:p>
      </dgm:t>
    </dgm:pt>
    <dgm:pt modelId="{D5178737-1A46-4EEB-A47B-3D4E967991F7}" type="sibTrans" cxnId="{BCD551D8-9F02-4291-8994-278B7E6CAA91}">
      <dgm:prSet/>
      <dgm:spPr/>
      <dgm:t>
        <a:bodyPr/>
        <a:lstStyle/>
        <a:p>
          <a:endParaRPr lang="en-US"/>
        </a:p>
      </dgm:t>
    </dgm:pt>
    <dgm:pt modelId="{30DE237E-50B4-F549-A5BA-1250B9B65FA7}" type="pres">
      <dgm:prSet presAssocID="{7F992F60-BD00-4903-BB96-B9E6F9AF9582}" presName="linear" presStyleCnt="0">
        <dgm:presLayoutVars>
          <dgm:animLvl val="lvl"/>
          <dgm:resizeHandles val="exact"/>
        </dgm:presLayoutVars>
      </dgm:prSet>
      <dgm:spPr/>
    </dgm:pt>
    <dgm:pt modelId="{A6C66C3E-4240-7F48-9263-45A2E98709A2}" type="pres">
      <dgm:prSet presAssocID="{D71BC809-B32E-48F6-89A8-A0AEF33E3500}" presName="parentText" presStyleLbl="node1" presStyleIdx="0" presStyleCnt="3">
        <dgm:presLayoutVars>
          <dgm:chMax val="0"/>
          <dgm:bulletEnabled val="1"/>
        </dgm:presLayoutVars>
      </dgm:prSet>
      <dgm:spPr/>
    </dgm:pt>
    <dgm:pt modelId="{147FBFA4-C68F-714B-A8BB-CFC3F8A311E0}" type="pres">
      <dgm:prSet presAssocID="{76D74E05-67E0-4BD4-A539-47F79F28A1B4}" presName="spacer" presStyleCnt="0"/>
      <dgm:spPr/>
    </dgm:pt>
    <dgm:pt modelId="{07F3F834-527F-A54B-B204-2785A4E65C05}" type="pres">
      <dgm:prSet presAssocID="{A8A81900-9E09-47C7-AAE2-D556D77A6C25}" presName="parentText" presStyleLbl="node1" presStyleIdx="1" presStyleCnt="3">
        <dgm:presLayoutVars>
          <dgm:chMax val="0"/>
          <dgm:bulletEnabled val="1"/>
        </dgm:presLayoutVars>
      </dgm:prSet>
      <dgm:spPr/>
    </dgm:pt>
    <dgm:pt modelId="{2378A64A-CBBA-3B48-9D0F-541B0ECEBF56}" type="pres">
      <dgm:prSet presAssocID="{F810402B-1411-4F2C-B0CF-E0FF7BE3E031}" presName="spacer" presStyleCnt="0"/>
      <dgm:spPr/>
    </dgm:pt>
    <dgm:pt modelId="{CFA1EEB1-B0DD-6148-861B-06DD2ADADDBC}" type="pres">
      <dgm:prSet presAssocID="{5546346A-9A86-4D2D-9CB8-5617BB55915C}" presName="parentText" presStyleLbl="node1" presStyleIdx="2" presStyleCnt="3">
        <dgm:presLayoutVars>
          <dgm:chMax val="0"/>
          <dgm:bulletEnabled val="1"/>
        </dgm:presLayoutVars>
      </dgm:prSet>
      <dgm:spPr/>
    </dgm:pt>
  </dgm:ptLst>
  <dgm:cxnLst>
    <dgm:cxn modelId="{5604A805-C877-4A49-9C17-B18A234EC041}" srcId="{7F992F60-BD00-4903-BB96-B9E6F9AF9582}" destId="{A8A81900-9E09-47C7-AAE2-D556D77A6C25}" srcOrd="1" destOrd="0" parTransId="{E42A86F7-3CD5-47DB-98AE-A8F70E7B9A70}" sibTransId="{F810402B-1411-4F2C-B0CF-E0FF7BE3E031}"/>
    <dgm:cxn modelId="{99A06F14-B34B-C845-B7BE-2FD2FCAD8111}" type="presOf" srcId="{5546346A-9A86-4D2D-9CB8-5617BB55915C}" destId="{CFA1EEB1-B0DD-6148-861B-06DD2ADADDBC}" srcOrd="0" destOrd="0" presId="urn:microsoft.com/office/officeart/2005/8/layout/vList2"/>
    <dgm:cxn modelId="{02C819A0-583F-0549-A7BE-6B1EA14D3CC0}" type="presOf" srcId="{D71BC809-B32E-48F6-89A8-A0AEF33E3500}" destId="{A6C66C3E-4240-7F48-9263-45A2E98709A2}" srcOrd="0" destOrd="0" presId="urn:microsoft.com/office/officeart/2005/8/layout/vList2"/>
    <dgm:cxn modelId="{F0F1DFD2-F125-41C6-9CF8-D5504741CAAC}" srcId="{7F992F60-BD00-4903-BB96-B9E6F9AF9582}" destId="{D71BC809-B32E-48F6-89A8-A0AEF33E3500}" srcOrd="0" destOrd="0" parTransId="{D4D40719-92AC-40F5-8CA7-36CC5EED7BB8}" sibTransId="{76D74E05-67E0-4BD4-A539-47F79F28A1B4}"/>
    <dgm:cxn modelId="{BCD551D8-9F02-4291-8994-278B7E6CAA91}" srcId="{7F992F60-BD00-4903-BB96-B9E6F9AF9582}" destId="{5546346A-9A86-4D2D-9CB8-5617BB55915C}" srcOrd="2" destOrd="0" parTransId="{55B5F0DB-79C8-4201-AE35-3F9D381050D4}" sibTransId="{D5178737-1A46-4EEB-A47B-3D4E967991F7}"/>
    <dgm:cxn modelId="{BCEF15DF-A991-D04F-8849-3415BDAF6225}" type="presOf" srcId="{A8A81900-9E09-47C7-AAE2-D556D77A6C25}" destId="{07F3F834-527F-A54B-B204-2785A4E65C05}" srcOrd="0" destOrd="0" presId="urn:microsoft.com/office/officeart/2005/8/layout/vList2"/>
    <dgm:cxn modelId="{80B358E9-D284-6945-A1B5-1BE9E103619D}" type="presOf" srcId="{7F992F60-BD00-4903-BB96-B9E6F9AF9582}" destId="{30DE237E-50B4-F549-A5BA-1250B9B65FA7}" srcOrd="0" destOrd="0" presId="urn:microsoft.com/office/officeart/2005/8/layout/vList2"/>
    <dgm:cxn modelId="{668BFF4A-F2F9-2545-84FE-7C86BD8F73B6}" type="presParOf" srcId="{30DE237E-50B4-F549-A5BA-1250B9B65FA7}" destId="{A6C66C3E-4240-7F48-9263-45A2E98709A2}" srcOrd="0" destOrd="0" presId="urn:microsoft.com/office/officeart/2005/8/layout/vList2"/>
    <dgm:cxn modelId="{6543E575-E7E9-DC41-AF88-FC3545215EEB}" type="presParOf" srcId="{30DE237E-50B4-F549-A5BA-1250B9B65FA7}" destId="{147FBFA4-C68F-714B-A8BB-CFC3F8A311E0}" srcOrd="1" destOrd="0" presId="urn:microsoft.com/office/officeart/2005/8/layout/vList2"/>
    <dgm:cxn modelId="{33AB42F8-407D-7B48-8F1E-E86432BCDE8A}" type="presParOf" srcId="{30DE237E-50B4-F549-A5BA-1250B9B65FA7}" destId="{07F3F834-527F-A54B-B204-2785A4E65C05}" srcOrd="2" destOrd="0" presId="urn:microsoft.com/office/officeart/2005/8/layout/vList2"/>
    <dgm:cxn modelId="{B37842DB-8FA8-4640-BC35-5B0650A4CAB9}" type="presParOf" srcId="{30DE237E-50B4-F549-A5BA-1250B9B65FA7}" destId="{2378A64A-CBBA-3B48-9D0F-541B0ECEBF56}" srcOrd="3" destOrd="0" presId="urn:microsoft.com/office/officeart/2005/8/layout/vList2"/>
    <dgm:cxn modelId="{531CA1E9-8FC3-BD49-8D76-A8A1D0226280}" type="presParOf" srcId="{30DE237E-50B4-F549-A5BA-1250B9B65FA7}" destId="{CFA1EEB1-B0DD-6148-861B-06DD2ADADDB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B15E6FC-E323-4A9B-B995-6A499FB4143E}"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DC41D74F-D272-4D87-BCF9-C42F78939631}">
      <dgm:prSet/>
      <dgm:spPr/>
      <dgm:t>
        <a:bodyPr/>
        <a:lstStyle/>
        <a:p>
          <a:r>
            <a:rPr lang="en-AU" b="1"/>
            <a:t>Transformers</a:t>
          </a:r>
          <a:r>
            <a:rPr lang="en-AU"/>
            <a:t>: A type of deep learning model that has revolutionized NLP.</a:t>
          </a:r>
          <a:endParaRPr lang="en-US"/>
        </a:p>
      </dgm:t>
    </dgm:pt>
    <dgm:pt modelId="{076E1B7B-CA24-494E-AA55-BA73917E05F2}" type="parTrans" cxnId="{62AF2C83-5735-432C-98A2-E1A528BB47EB}">
      <dgm:prSet/>
      <dgm:spPr/>
      <dgm:t>
        <a:bodyPr/>
        <a:lstStyle/>
        <a:p>
          <a:endParaRPr lang="en-US"/>
        </a:p>
      </dgm:t>
    </dgm:pt>
    <dgm:pt modelId="{5372EE11-C2E5-4004-A817-9F78EEF78BBB}" type="sibTrans" cxnId="{62AF2C83-5735-432C-98A2-E1A528BB47EB}">
      <dgm:prSet/>
      <dgm:spPr/>
      <dgm:t>
        <a:bodyPr/>
        <a:lstStyle/>
        <a:p>
          <a:endParaRPr lang="en-US"/>
        </a:p>
      </dgm:t>
    </dgm:pt>
    <dgm:pt modelId="{0B140DDB-ACCF-4207-811F-28357CFC6049}">
      <dgm:prSet/>
      <dgm:spPr/>
      <dgm:t>
        <a:bodyPr/>
        <a:lstStyle/>
        <a:p>
          <a:r>
            <a:rPr lang="en-AU" b="1"/>
            <a:t>Key Models</a:t>
          </a:r>
          <a:r>
            <a:rPr lang="en-AU"/>
            <a:t>: BERT, GPT, RoBERTa.</a:t>
          </a:r>
          <a:endParaRPr lang="en-US"/>
        </a:p>
      </dgm:t>
    </dgm:pt>
    <dgm:pt modelId="{B4E0701B-E42E-48FE-A4B5-A4933F18FFCC}" type="parTrans" cxnId="{709E501A-A6BC-429F-B264-4F96F7783EA7}">
      <dgm:prSet/>
      <dgm:spPr/>
      <dgm:t>
        <a:bodyPr/>
        <a:lstStyle/>
        <a:p>
          <a:endParaRPr lang="en-US"/>
        </a:p>
      </dgm:t>
    </dgm:pt>
    <dgm:pt modelId="{B4A0D6A2-F546-40F4-999A-FE423A432161}" type="sibTrans" cxnId="{709E501A-A6BC-429F-B264-4F96F7783EA7}">
      <dgm:prSet/>
      <dgm:spPr/>
      <dgm:t>
        <a:bodyPr/>
        <a:lstStyle/>
        <a:p>
          <a:endParaRPr lang="en-US"/>
        </a:p>
      </dgm:t>
    </dgm:pt>
    <dgm:pt modelId="{1C5A40B5-3F30-4050-AB1A-B3BC6CA70014}">
      <dgm:prSet/>
      <dgm:spPr/>
      <dgm:t>
        <a:bodyPr/>
        <a:lstStyle/>
        <a:p>
          <a:r>
            <a:rPr lang="en-AU" b="1" dirty="0"/>
            <a:t>Applications</a:t>
          </a:r>
          <a:r>
            <a:rPr lang="en-AU" dirty="0"/>
            <a:t>: State-of-the-art results in wide application:</a:t>
          </a:r>
        </a:p>
        <a:p>
          <a:r>
            <a:rPr lang="en-AU" dirty="0"/>
            <a:t>- Industry</a:t>
          </a:r>
        </a:p>
        <a:p>
          <a:r>
            <a:rPr lang="en-AU" dirty="0"/>
            <a:t>- Research</a:t>
          </a:r>
        </a:p>
        <a:p>
          <a:r>
            <a:rPr lang="en-AU" dirty="0"/>
            <a:t>- Education</a:t>
          </a:r>
        </a:p>
      </dgm:t>
    </dgm:pt>
    <dgm:pt modelId="{D030DFAE-7463-4117-B411-9DE502EFA944}" type="parTrans" cxnId="{3D4E8086-C025-4F73-A98C-0C73278ECF30}">
      <dgm:prSet/>
      <dgm:spPr/>
      <dgm:t>
        <a:bodyPr/>
        <a:lstStyle/>
        <a:p>
          <a:endParaRPr lang="en-US"/>
        </a:p>
      </dgm:t>
    </dgm:pt>
    <dgm:pt modelId="{42C19774-E208-4896-87F5-3F9673FF411A}" type="sibTrans" cxnId="{3D4E8086-C025-4F73-A98C-0C73278ECF30}">
      <dgm:prSet/>
      <dgm:spPr/>
      <dgm:t>
        <a:bodyPr/>
        <a:lstStyle/>
        <a:p>
          <a:endParaRPr lang="en-US"/>
        </a:p>
      </dgm:t>
    </dgm:pt>
    <dgm:pt modelId="{3ABA2B8D-8EC4-0945-AE37-8EAD9E444845}" type="pres">
      <dgm:prSet presAssocID="{7B15E6FC-E323-4A9B-B995-6A499FB4143E}" presName="vert0" presStyleCnt="0">
        <dgm:presLayoutVars>
          <dgm:dir/>
          <dgm:animOne val="branch"/>
          <dgm:animLvl val="lvl"/>
        </dgm:presLayoutVars>
      </dgm:prSet>
      <dgm:spPr/>
    </dgm:pt>
    <dgm:pt modelId="{77CBBDB0-99AE-A24A-B456-72B2ACA27108}" type="pres">
      <dgm:prSet presAssocID="{DC41D74F-D272-4D87-BCF9-C42F78939631}" presName="thickLine" presStyleLbl="alignNode1" presStyleIdx="0" presStyleCnt="3"/>
      <dgm:spPr/>
    </dgm:pt>
    <dgm:pt modelId="{0A34F12B-68C9-1D46-AC1D-17A1B3FFA0A1}" type="pres">
      <dgm:prSet presAssocID="{DC41D74F-D272-4D87-BCF9-C42F78939631}" presName="horz1" presStyleCnt="0"/>
      <dgm:spPr/>
    </dgm:pt>
    <dgm:pt modelId="{3C430616-BE58-7A45-B137-90B092D9B0B1}" type="pres">
      <dgm:prSet presAssocID="{DC41D74F-D272-4D87-BCF9-C42F78939631}" presName="tx1" presStyleLbl="revTx" presStyleIdx="0" presStyleCnt="3"/>
      <dgm:spPr/>
    </dgm:pt>
    <dgm:pt modelId="{C27070E8-AD86-AE47-B61C-881B6FDE469E}" type="pres">
      <dgm:prSet presAssocID="{DC41D74F-D272-4D87-BCF9-C42F78939631}" presName="vert1" presStyleCnt="0"/>
      <dgm:spPr/>
    </dgm:pt>
    <dgm:pt modelId="{5E128C3C-3A63-684A-970F-AB974DE38498}" type="pres">
      <dgm:prSet presAssocID="{0B140DDB-ACCF-4207-811F-28357CFC6049}" presName="thickLine" presStyleLbl="alignNode1" presStyleIdx="1" presStyleCnt="3"/>
      <dgm:spPr/>
    </dgm:pt>
    <dgm:pt modelId="{67FAC5B4-4C85-244B-9A8D-B83A8DD455EB}" type="pres">
      <dgm:prSet presAssocID="{0B140DDB-ACCF-4207-811F-28357CFC6049}" presName="horz1" presStyleCnt="0"/>
      <dgm:spPr/>
    </dgm:pt>
    <dgm:pt modelId="{FD958337-D126-3743-B5B4-49259F03E502}" type="pres">
      <dgm:prSet presAssocID="{0B140DDB-ACCF-4207-811F-28357CFC6049}" presName="tx1" presStyleLbl="revTx" presStyleIdx="1" presStyleCnt="3"/>
      <dgm:spPr/>
    </dgm:pt>
    <dgm:pt modelId="{8E04652C-C020-3647-A57A-10461E779868}" type="pres">
      <dgm:prSet presAssocID="{0B140DDB-ACCF-4207-811F-28357CFC6049}" presName="vert1" presStyleCnt="0"/>
      <dgm:spPr/>
    </dgm:pt>
    <dgm:pt modelId="{044C4E05-333A-4248-8773-6882493F99AA}" type="pres">
      <dgm:prSet presAssocID="{1C5A40B5-3F30-4050-AB1A-B3BC6CA70014}" presName="thickLine" presStyleLbl="alignNode1" presStyleIdx="2" presStyleCnt="3"/>
      <dgm:spPr/>
    </dgm:pt>
    <dgm:pt modelId="{7B7D7034-18EA-3B4E-8D8E-E4C8B55025C2}" type="pres">
      <dgm:prSet presAssocID="{1C5A40B5-3F30-4050-AB1A-B3BC6CA70014}" presName="horz1" presStyleCnt="0"/>
      <dgm:spPr/>
    </dgm:pt>
    <dgm:pt modelId="{57D8113A-60A0-4D47-A040-0B561F2CD9D5}" type="pres">
      <dgm:prSet presAssocID="{1C5A40B5-3F30-4050-AB1A-B3BC6CA70014}" presName="tx1" presStyleLbl="revTx" presStyleIdx="2" presStyleCnt="3"/>
      <dgm:spPr/>
    </dgm:pt>
    <dgm:pt modelId="{450508ED-150F-6544-B617-9932DB06318D}" type="pres">
      <dgm:prSet presAssocID="{1C5A40B5-3F30-4050-AB1A-B3BC6CA70014}" presName="vert1" presStyleCnt="0"/>
      <dgm:spPr/>
    </dgm:pt>
  </dgm:ptLst>
  <dgm:cxnLst>
    <dgm:cxn modelId="{960B7E06-C0A0-A744-987C-0222DF90E1E7}" type="presOf" srcId="{1C5A40B5-3F30-4050-AB1A-B3BC6CA70014}" destId="{57D8113A-60A0-4D47-A040-0B561F2CD9D5}" srcOrd="0" destOrd="0" presId="urn:microsoft.com/office/officeart/2008/layout/LinedList"/>
    <dgm:cxn modelId="{709E501A-A6BC-429F-B264-4F96F7783EA7}" srcId="{7B15E6FC-E323-4A9B-B995-6A499FB4143E}" destId="{0B140DDB-ACCF-4207-811F-28357CFC6049}" srcOrd="1" destOrd="0" parTransId="{B4E0701B-E42E-48FE-A4B5-A4933F18FFCC}" sibTransId="{B4A0D6A2-F546-40F4-999A-FE423A432161}"/>
    <dgm:cxn modelId="{A79BB82F-F1F1-2343-9FA5-482E796F196C}" type="presOf" srcId="{0B140DDB-ACCF-4207-811F-28357CFC6049}" destId="{FD958337-D126-3743-B5B4-49259F03E502}" srcOrd="0" destOrd="0" presId="urn:microsoft.com/office/officeart/2008/layout/LinedList"/>
    <dgm:cxn modelId="{AAE0EA46-7474-834D-8432-34FA4BC07342}" type="presOf" srcId="{DC41D74F-D272-4D87-BCF9-C42F78939631}" destId="{3C430616-BE58-7A45-B137-90B092D9B0B1}" srcOrd="0" destOrd="0" presId="urn:microsoft.com/office/officeart/2008/layout/LinedList"/>
    <dgm:cxn modelId="{62AF2C83-5735-432C-98A2-E1A528BB47EB}" srcId="{7B15E6FC-E323-4A9B-B995-6A499FB4143E}" destId="{DC41D74F-D272-4D87-BCF9-C42F78939631}" srcOrd="0" destOrd="0" parTransId="{076E1B7B-CA24-494E-AA55-BA73917E05F2}" sibTransId="{5372EE11-C2E5-4004-A817-9F78EEF78BBB}"/>
    <dgm:cxn modelId="{3D4E8086-C025-4F73-A98C-0C73278ECF30}" srcId="{7B15E6FC-E323-4A9B-B995-6A499FB4143E}" destId="{1C5A40B5-3F30-4050-AB1A-B3BC6CA70014}" srcOrd="2" destOrd="0" parTransId="{D030DFAE-7463-4117-B411-9DE502EFA944}" sibTransId="{42C19774-E208-4896-87F5-3F9673FF411A}"/>
    <dgm:cxn modelId="{6E427DC4-6FF8-5D4E-8C08-4989CA2197ED}" type="presOf" srcId="{7B15E6FC-E323-4A9B-B995-6A499FB4143E}" destId="{3ABA2B8D-8EC4-0945-AE37-8EAD9E444845}" srcOrd="0" destOrd="0" presId="urn:microsoft.com/office/officeart/2008/layout/LinedList"/>
    <dgm:cxn modelId="{6A995F36-39BA-1F4F-AE85-22BAC5CA40DD}" type="presParOf" srcId="{3ABA2B8D-8EC4-0945-AE37-8EAD9E444845}" destId="{77CBBDB0-99AE-A24A-B456-72B2ACA27108}" srcOrd="0" destOrd="0" presId="urn:microsoft.com/office/officeart/2008/layout/LinedList"/>
    <dgm:cxn modelId="{17B38553-D1AF-FC48-9354-773B10FB7062}" type="presParOf" srcId="{3ABA2B8D-8EC4-0945-AE37-8EAD9E444845}" destId="{0A34F12B-68C9-1D46-AC1D-17A1B3FFA0A1}" srcOrd="1" destOrd="0" presId="urn:microsoft.com/office/officeart/2008/layout/LinedList"/>
    <dgm:cxn modelId="{95BE053B-48B6-5E40-85FA-2B00053C3314}" type="presParOf" srcId="{0A34F12B-68C9-1D46-AC1D-17A1B3FFA0A1}" destId="{3C430616-BE58-7A45-B137-90B092D9B0B1}" srcOrd="0" destOrd="0" presId="urn:microsoft.com/office/officeart/2008/layout/LinedList"/>
    <dgm:cxn modelId="{98411767-6E2A-6D4E-BC40-FA0B4A01939D}" type="presParOf" srcId="{0A34F12B-68C9-1D46-AC1D-17A1B3FFA0A1}" destId="{C27070E8-AD86-AE47-B61C-881B6FDE469E}" srcOrd="1" destOrd="0" presId="urn:microsoft.com/office/officeart/2008/layout/LinedList"/>
    <dgm:cxn modelId="{37395E15-A76E-4F44-A395-B8EC21726A97}" type="presParOf" srcId="{3ABA2B8D-8EC4-0945-AE37-8EAD9E444845}" destId="{5E128C3C-3A63-684A-970F-AB974DE38498}" srcOrd="2" destOrd="0" presId="urn:microsoft.com/office/officeart/2008/layout/LinedList"/>
    <dgm:cxn modelId="{2A40696B-E7B1-5B40-99AC-5926EA5A03EF}" type="presParOf" srcId="{3ABA2B8D-8EC4-0945-AE37-8EAD9E444845}" destId="{67FAC5B4-4C85-244B-9A8D-B83A8DD455EB}" srcOrd="3" destOrd="0" presId="urn:microsoft.com/office/officeart/2008/layout/LinedList"/>
    <dgm:cxn modelId="{BF601FCE-5F97-1040-99BA-179ECBD54137}" type="presParOf" srcId="{67FAC5B4-4C85-244B-9A8D-B83A8DD455EB}" destId="{FD958337-D126-3743-B5B4-49259F03E502}" srcOrd="0" destOrd="0" presId="urn:microsoft.com/office/officeart/2008/layout/LinedList"/>
    <dgm:cxn modelId="{1A14C4DC-6A8F-764F-AA8A-5778A6710D00}" type="presParOf" srcId="{67FAC5B4-4C85-244B-9A8D-B83A8DD455EB}" destId="{8E04652C-C020-3647-A57A-10461E779868}" srcOrd="1" destOrd="0" presId="urn:microsoft.com/office/officeart/2008/layout/LinedList"/>
    <dgm:cxn modelId="{2940D2D9-1ABC-E246-9EA2-1404E87A9D2A}" type="presParOf" srcId="{3ABA2B8D-8EC4-0945-AE37-8EAD9E444845}" destId="{044C4E05-333A-4248-8773-6882493F99AA}" srcOrd="4" destOrd="0" presId="urn:microsoft.com/office/officeart/2008/layout/LinedList"/>
    <dgm:cxn modelId="{240E6F54-94C4-E249-8C65-F469AF4314B6}" type="presParOf" srcId="{3ABA2B8D-8EC4-0945-AE37-8EAD9E444845}" destId="{7B7D7034-18EA-3B4E-8D8E-E4C8B55025C2}" srcOrd="5" destOrd="0" presId="urn:microsoft.com/office/officeart/2008/layout/LinedList"/>
    <dgm:cxn modelId="{05E58397-3F26-914D-9BD4-9590B3A22C03}" type="presParOf" srcId="{7B7D7034-18EA-3B4E-8D8E-E4C8B55025C2}" destId="{57D8113A-60A0-4D47-A040-0B561F2CD9D5}" srcOrd="0" destOrd="0" presId="urn:microsoft.com/office/officeart/2008/layout/LinedList"/>
    <dgm:cxn modelId="{EC187AED-8718-FE46-A5E6-4333167BBA01}" type="presParOf" srcId="{7B7D7034-18EA-3B4E-8D8E-E4C8B55025C2}" destId="{450508ED-150F-6544-B617-9932DB06318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7135AAD-890A-4553-8AA7-B1F0F94FCCE9}"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D12424C-C937-4CAF-BD1E-9D9CB5E027AC}">
      <dgm:prSet/>
      <dgm:spPr/>
      <dgm:t>
        <a:bodyPr/>
        <a:lstStyle/>
        <a:p>
          <a:r>
            <a:rPr lang="en-AU" b="1"/>
            <a:t>Bias in NLP Models</a:t>
          </a:r>
          <a:r>
            <a:rPr lang="en-AU"/>
            <a:t>: Models may reflect and amplify societal biases present in training data.</a:t>
          </a:r>
          <a:endParaRPr lang="en-US"/>
        </a:p>
      </dgm:t>
    </dgm:pt>
    <dgm:pt modelId="{AB625B0F-88EB-4133-8B9F-25C467501A6B}" type="parTrans" cxnId="{2A05295F-7728-4D81-B034-9B7A2A2FBF93}">
      <dgm:prSet/>
      <dgm:spPr/>
      <dgm:t>
        <a:bodyPr/>
        <a:lstStyle/>
        <a:p>
          <a:endParaRPr lang="en-US"/>
        </a:p>
      </dgm:t>
    </dgm:pt>
    <dgm:pt modelId="{D7E50900-874B-4D82-AE93-DED6D1D99994}" type="sibTrans" cxnId="{2A05295F-7728-4D81-B034-9B7A2A2FBF93}">
      <dgm:prSet/>
      <dgm:spPr/>
      <dgm:t>
        <a:bodyPr/>
        <a:lstStyle/>
        <a:p>
          <a:endParaRPr lang="en-US"/>
        </a:p>
      </dgm:t>
    </dgm:pt>
    <dgm:pt modelId="{6D2BC079-67A4-4861-8A72-14B85FF15E18}">
      <dgm:prSet/>
      <dgm:spPr/>
      <dgm:t>
        <a:bodyPr/>
        <a:lstStyle/>
        <a:p>
          <a:r>
            <a:rPr lang="en-AU" b="1"/>
            <a:t>Privacy Concerns</a:t>
          </a:r>
          <a:r>
            <a:rPr lang="en-AU"/>
            <a:t>: Handling sensitive information in text data (e.g., personal data in social media).</a:t>
          </a:r>
          <a:endParaRPr lang="en-US"/>
        </a:p>
      </dgm:t>
    </dgm:pt>
    <dgm:pt modelId="{4C86594B-1F8F-4A95-AE4F-B2EF69706307}" type="parTrans" cxnId="{D9CDBEDB-6D8E-4A4E-849A-45E7CAC61C96}">
      <dgm:prSet/>
      <dgm:spPr/>
      <dgm:t>
        <a:bodyPr/>
        <a:lstStyle/>
        <a:p>
          <a:endParaRPr lang="en-US"/>
        </a:p>
      </dgm:t>
    </dgm:pt>
    <dgm:pt modelId="{3E3FD9D0-B32F-459D-A2B5-F2339A330C94}" type="sibTrans" cxnId="{D9CDBEDB-6D8E-4A4E-849A-45E7CAC61C96}">
      <dgm:prSet/>
      <dgm:spPr/>
      <dgm:t>
        <a:bodyPr/>
        <a:lstStyle/>
        <a:p>
          <a:endParaRPr lang="en-US"/>
        </a:p>
      </dgm:t>
    </dgm:pt>
    <dgm:pt modelId="{DBF224AE-4858-4C88-B929-E9B66B597B48}">
      <dgm:prSet/>
      <dgm:spPr/>
      <dgm:t>
        <a:bodyPr/>
        <a:lstStyle/>
        <a:p>
          <a:r>
            <a:rPr lang="en-AU" b="1"/>
            <a:t>Example</a:t>
          </a:r>
          <a:r>
            <a:rPr lang="en-AU"/>
            <a:t>: Discuss a case where NLP models showed bias (e.g., gender bias in word embeddings).</a:t>
          </a:r>
          <a:endParaRPr lang="en-US"/>
        </a:p>
      </dgm:t>
    </dgm:pt>
    <dgm:pt modelId="{D0FFDB6E-3EF6-4869-A05D-D81290A5E71C}" type="parTrans" cxnId="{3ED40F1C-75A8-4A0A-A0AF-691891129465}">
      <dgm:prSet/>
      <dgm:spPr/>
      <dgm:t>
        <a:bodyPr/>
        <a:lstStyle/>
        <a:p>
          <a:endParaRPr lang="en-US"/>
        </a:p>
      </dgm:t>
    </dgm:pt>
    <dgm:pt modelId="{43D12C7D-C4ED-4272-BF5F-438DFA1D1AD5}" type="sibTrans" cxnId="{3ED40F1C-75A8-4A0A-A0AF-691891129465}">
      <dgm:prSet/>
      <dgm:spPr/>
      <dgm:t>
        <a:bodyPr/>
        <a:lstStyle/>
        <a:p>
          <a:endParaRPr lang="en-US"/>
        </a:p>
      </dgm:t>
    </dgm:pt>
    <dgm:pt modelId="{6CD0FC61-49E8-4354-841D-C23EB36CBEC5}" type="pres">
      <dgm:prSet presAssocID="{D7135AAD-890A-4553-8AA7-B1F0F94FCCE9}" presName="root" presStyleCnt="0">
        <dgm:presLayoutVars>
          <dgm:dir/>
          <dgm:resizeHandles val="exact"/>
        </dgm:presLayoutVars>
      </dgm:prSet>
      <dgm:spPr/>
    </dgm:pt>
    <dgm:pt modelId="{84BDB40C-0396-4046-A286-8146CC2F1E12}" type="pres">
      <dgm:prSet presAssocID="{CD12424C-C937-4CAF-BD1E-9D9CB5E027AC}" presName="compNode" presStyleCnt="0"/>
      <dgm:spPr/>
    </dgm:pt>
    <dgm:pt modelId="{9AE3458F-D090-479A-BDE3-09A1CC16C2D4}" type="pres">
      <dgm:prSet presAssocID="{CD12424C-C937-4CAF-BD1E-9D9CB5E027AC}" presName="bgRect" presStyleLbl="bgShp" presStyleIdx="0" presStyleCnt="3"/>
      <dgm:spPr/>
    </dgm:pt>
    <dgm:pt modelId="{0D1287E0-7FF5-4B6A-ADC0-92B27696DA8C}" type="pres">
      <dgm:prSet presAssocID="{CD12424C-C937-4CAF-BD1E-9D9CB5E027A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00FBA823-6A4F-460E-9A68-E5C6382279A6}" type="pres">
      <dgm:prSet presAssocID="{CD12424C-C937-4CAF-BD1E-9D9CB5E027AC}" presName="spaceRect" presStyleCnt="0"/>
      <dgm:spPr/>
    </dgm:pt>
    <dgm:pt modelId="{D18F3E29-2AD2-410F-BE12-7CA78D7706BE}" type="pres">
      <dgm:prSet presAssocID="{CD12424C-C937-4CAF-BD1E-9D9CB5E027AC}" presName="parTx" presStyleLbl="revTx" presStyleIdx="0" presStyleCnt="3">
        <dgm:presLayoutVars>
          <dgm:chMax val="0"/>
          <dgm:chPref val="0"/>
        </dgm:presLayoutVars>
      </dgm:prSet>
      <dgm:spPr/>
    </dgm:pt>
    <dgm:pt modelId="{9C14D072-6618-4418-889C-BE71C8344481}" type="pres">
      <dgm:prSet presAssocID="{D7E50900-874B-4D82-AE93-DED6D1D99994}" presName="sibTrans" presStyleCnt="0"/>
      <dgm:spPr/>
    </dgm:pt>
    <dgm:pt modelId="{DE7E51ED-3298-48B1-87B8-597C10CD2599}" type="pres">
      <dgm:prSet presAssocID="{6D2BC079-67A4-4861-8A72-14B85FF15E18}" presName="compNode" presStyleCnt="0"/>
      <dgm:spPr/>
    </dgm:pt>
    <dgm:pt modelId="{B0E4447C-0411-464B-8966-22B4D92F01E5}" type="pres">
      <dgm:prSet presAssocID="{6D2BC079-67A4-4861-8A72-14B85FF15E18}" presName="bgRect" presStyleLbl="bgShp" presStyleIdx="1" presStyleCnt="3"/>
      <dgm:spPr/>
    </dgm:pt>
    <dgm:pt modelId="{96BFC01C-B737-4DA0-AE8C-0435FF9349FE}" type="pres">
      <dgm:prSet presAssocID="{6D2BC079-67A4-4861-8A72-14B85FF15E1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9A519148-9BCC-40AF-B00A-054C3065707F}" type="pres">
      <dgm:prSet presAssocID="{6D2BC079-67A4-4861-8A72-14B85FF15E18}" presName="spaceRect" presStyleCnt="0"/>
      <dgm:spPr/>
    </dgm:pt>
    <dgm:pt modelId="{6D0BA0E4-36B6-49B4-AA7C-BB0AB2A3C657}" type="pres">
      <dgm:prSet presAssocID="{6D2BC079-67A4-4861-8A72-14B85FF15E18}" presName="parTx" presStyleLbl="revTx" presStyleIdx="1" presStyleCnt="3">
        <dgm:presLayoutVars>
          <dgm:chMax val="0"/>
          <dgm:chPref val="0"/>
        </dgm:presLayoutVars>
      </dgm:prSet>
      <dgm:spPr/>
    </dgm:pt>
    <dgm:pt modelId="{BE911856-AD1D-4724-88B3-C79138C2C920}" type="pres">
      <dgm:prSet presAssocID="{3E3FD9D0-B32F-459D-A2B5-F2339A330C94}" presName="sibTrans" presStyleCnt="0"/>
      <dgm:spPr/>
    </dgm:pt>
    <dgm:pt modelId="{483E7524-BC5F-4302-94D8-01EAD9F86CCD}" type="pres">
      <dgm:prSet presAssocID="{DBF224AE-4858-4C88-B929-E9B66B597B48}" presName="compNode" presStyleCnt="0"/>
      <dgm:spPr/>
    </dgm:pt>
    <dgm:pt modelId="{A522082B-96D4-4ED1-8C1C-2E21B69451F0}" type="pres">
      <dgm:prSet presAssocID="{DBF224AE-4858-4C88-B929-E9B66B597B48}" presName="bgRect" presStyleLbl="bgShp" presStyleIdx="2" presStyleCnt="3"/>
      <dgm:spPr/>
    </dgm:pt>
    <dgm:pt modelId="{EE283FB5-B1AE-4917-A39E-405DD9799026}" type="pres">
      <dgm:prSet presAssocID="{DBF224AE-4858-4C88-B929-E9B66B597B4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115833A-9137-40A6-B4F7-69EF9FBE3677}" type="pres">
      <dgm:prSet presAssocID="{DBF224AE-4858-4C88-B929-E9B66B597B48}" presName="spaceRect" presStyleCnt="0"/>
      <dgm:spPr/>
    </dgm:pt>
    <dgm:pt modelId="{9D330171-7F51-4EA8-BEB3-4BE7F7236A1A}" type="pres">
      <dgm:prSet presAssocID="{DBF224AE-4858-4C88-B929-E9B66B597B48}" presName="parTx" presStyleLbl="revTx" presStyleIdx="2" presStyleCnt="3">
        <dgm:presLayoutVars>
          <dgm:chMax val="0"/>
          <dgm:chPref val="0"/>
        </dgm:presLayoutVars>
      </dgm:prSet>
      <dgm:spPr/>
    </dgm:pt>
  </dgm:ptLst>
  <dgm:cxnLst>
    <dgm:cxn modelId="{D2F20A03-F79B-4B22-8BA0-8C0E215AA21B}" type="presOf" srcId="{D7135AAD-890A-4553-8AA7-B1F0F94FCCE9}" destId="{6CD0FC61-49E8-4354-841D-C23EB36CBEC5}" srcOrd="0" destOrd="0" presId="urn:microsoft.com/office/officeart/2018/2/layout/IconVerticalSolidList"/>
    <dgm:cxn modelId="{3ED40F1C-75A8-4A0A-A0AF-691891129465}" srcId="{D7135AAD-890A-4553-8AA7-B1F0F94FCCE9}" destId="{DBF224AE-4858-4C88-B929-E9B66B597B48}" srcOrd="2" destOrd="0" parTransId="{D0FFDB6E-3EF6-4869-A05D-D81290A5E71C}" sibTransId="{43D12C7D-C4ED-4272-BF5F-438DFA1D1AD5}"/>
    <dgm:cxn modelId="{2A05295F-7728-4D81-B034-9B7A2A2FBF93}" srcId="{D7135AAD-890A-4553-8AA7-B1F0F94FCCE9}" destId="{CD12424C-C937-4CAF-BD1E-9D9CB5E027AC}" srcOrd="0" destOrd="0" parTransId="{AB625B0F-88EB-4133-8B9F-25C467501A6B}" sibTransId="{D7E50900-874B-4D82-AE93-DED6D1D99994}"/>
    <dgm:cxn modelId="{A69B059C-8B12-4925-9763-1A92A8BF5BD9}" type="presOf" srcId="{6D2BC079-67A4-4861-8A72-14B85FF15E18}" destId="{6D0BA0E4-36B6-49B4-AA7C-BB0AB2A3C657}" srcOrd="0" destOrd="0" presId="urn:microsoft.com/office/officeart/2018/2/layout/IconVerticalSolidList"/>
    <dgm:cxn modelId="{B7E728D0-963C-447F-BA56-52D42006C9E5}" type="presOf" srcId="{CD12424C-C937-4CAF-BD1E-9D9CB5E027AC}" destId="{D18F3E29-2AD2-410F-BE12-7CA78D7706BE}" srcOrd="0" destOrd="0" presId="urn:microsoft.com/office/officeart/2018/2/layout/IconVerticalSolidList"/>
    <dgm:cxn modelId="{1432F9D8-D717-4A0F-B2CF-FED7F10092F3}" type="presOf" srcId="{DBF224AE-4858-4C88-B929-E9B66B597B48}" destId="{9D330171-7F51-4EA8-BEB3-4BE7F7236A1A}" srcOrd="0" destOrd="0" presId="urn:microsoft.com/office/officeart/2018/2/layout/IconVerticalSolidList"/>
    <dgm:cxn modelId="{D9CDBEDB-6D8E-4A4E-849A-45E7CAC61C96}" srcId="{D7135AAD-890A-4553-8AA7-B1F0F94FCCE9}" destId="{6D2BC079-67A4-4861-8A72-14B85FF15E18}" srcOrd="1" destOrd="0" parTransId="{4C86594B-1F8F-4A95-AE4F-B2EF69706307}" sibTransId="{3E3FD9D0-B32F-459D-A2B5-F2339A330C94}"/>
    <dgm:cxn modelId="{50077802-52E4-4A4A-B7E0-68FF8BD9ED74}" type="presParOf" srcId="{6CD0FC61-49E8-4354-841D-C23EB36CBEC5}" destId="{84BDB40C-0396-4046-A286-8146CC2F1E12}" srcOrd="0" destOrd="0" presId="urn:microsoft.com/office/officeart/2018/2/layout/IconVerticalSolidList"/>
    <dgm:cxn modelId="{D98759F7-CFB3-4426-ACB6-359437B2CA4C}" type="presParOf" srcId="{84BDB40C-0396-4046-A286-8146CC2F1E12}" destId="{9AE3458F-D090-479A-BDE3-09A1CC16C2D4}" srcOrd="0" destOrd="0" presId="urn:microsoft.com/office/officeart/2018/2/layout/IconVerticalSolidList"/>
    <dgm:cxn modelId="{342F98DA-4176-4EE1-A06D-73011A14AE57}" type="presParOf" srcId="{84BDB40C-0396-4046-A286-8146CC2F1E12}" destId="{0D1287E0-7FF5-4B6A-ADC0-92B27696DA8C}" srcOrd="1" destOrd="0" presId="urn:microsoft.com/office/officeart/2018/2/layout/IconVerticalSolidList"/>
    <dgm:cxn modelId="{3D39FA17-0C3E-40DC-A11A-2A1AFF756B84}" type="presParOf" srcId="{84BDB40C-0396-4046-A286-8146CC2F1E12}" destId="{00FBA823-6A4F-460E-9A68-E5C6382279A6}" srcOrd="2" destOrd="0" presId="urn:microsoft.com/office/officeart/2018/2/layout/IconVerticalSolidList"/>
    <dgm:cxn modelId="{E11FC753-17AA-4C3A-BC49-0E9B48004C26}" type="presParOf" srcId="{84BDB40C-0396-4046-A286-8146CC2F1E12}" destId="{D18F3E29-2AD2-410F-BE12-7CA78D7706BE}" srcOrd="3" destOrd="0" presId="urn:microsoft.com/office/officeart/2018/2/layout/IconVerticalSolidList"/>
    <dgm:cxn modelId="{5D47B591-47F1-44AF-BA5B-54E2D52A08F8}" type="presParOf" srcId="{6CD0FC61-49E8-4354-841D-C23EB36CBEC5}" destId="{9C14D072-6618-4418-889C-BE71C8344481}" srcOrd="1" destOrd="0" presId="urn:microsoft.com/office/officeart/2018/2/layout/IconVerticalSolidList"/>
    <dgm:cxn modelId="{2C41FE0E-A66F-4FE4-B436-D55C23393D40}" type="presParOf" srcId="{6CD0FC61-49E8-4354-841D-C23EB36CBEC5}" destId="{DE7E51ED-3298-48B1-87B8-597C10CD2599}" srcOrd="2" destOrd="0" presId="urn:microsoft.com/office/officeart/2018/2/layout/IconVerticalSolidList"/>
    <dgm:cxn modelId="{51875042-4B5E-455F-A571-08A81B34D256}" type="presParOf" srcId="{DE7E51ED-3298-48B1-87B8-597C10CD2599}" destId="{B0E4447C-0411-464B-8966-22B4D92F01E5}" srcOrd="0" destOrd="0" presId="urn:microsoft.com/office/officeart/2018/2/layout/IconVerticalSolidList"/>
    <dgm:cxn modelId="{02C30998-4027-441D-AD1F-8A11044CFDD8}" type="presParOf" srcId="{DE7E51ED-3298-48B1-87B8-597C10CD2599}" destId="{96BFC01C-B737-4DA0-AE8C-0435FF9349FE}" srcOrd="1" destOrd="0" presId="urn:microsoft.com/office/officeart/2018/2/layout/IconVerticalSolidList"/>
    <dgm:cxn modelId="{B44C0BC4-5F15-43A3-9574-671E0D305311}" type="presParOf" srcId="{DE7E51ED-3298-48B1-87B8-597C10CD2599}" destId="{9A519148-9BCC-40AF-B00A-054C3065707F}" srcOrd="2" destOrd="0" presId="urn:microsoft.com/office/officeart/2018/2/layout/IconVerticalSolidList"/>
    <dgm:cxn modelId="{21C7B53D-E3A7-45EB-8BC2-DABC003E997E}" type="presParOf" srcId="{DE7E51ED-3298-48B1-87B8-597C10CD2599}" destId="{6D0BA0E4-36B6-49B4-AA7C-BB0AB2A3C657}" srcOrd="3" destOrd="0" presId="urn:microsoft.com/office/officeart/2018/2/layout/IconVerticalSolidList"/>
    <dgm:cxn modelId="{1AAEC704-74A9-43D0-B7A7-F96FC307427A}" type="presParOf" srcId="{6CD0FC61-49E8-4354-841D-C23EB36CBEC5}" destId="{BE911856-AD1D-4724-88B3-C79138C2C920}" srcOrd="3" destOrd="0" presId="urn:microsoft.com/office/officeart/2018/2/layout/IconVerticalSolidList"/>
    <dgm:cxn modelId="{66D4E6DC-EA74-4821-8327-64B3CDF29B66}" type="presParOf" srcId="{6CD0FC61-49E8-4354-841D-C23EB36CBEC5}" destId="{483E7524-BC5F-4302-94D8-01EAD9F86CCD}" srcOrd="4" destOrd="0" presId="urn:microsoft.com/office/officeart/2018/2/layout/IconVerticalSolidList"/>
    <dgm:cxn modelId="{555F8E7C-C262-490C-8751-23A3B611EB63}" type="presParOf" srcId="{483E7524-BC5F-4302-94D8-01EAD9F86CCD}" destId="{A522082B-96D4-4ED1-8C1C-2E21B69451F0}" srcOrd="0" destOrd="0" presId="urn:microsoft.com/office/officeart/2018/2/layout/IconVerticalSolidList"/>
    <dgm:cxn modelId="{D6CFECCA-3879-4FCB-A3DD-A8C356ADC067}" type="presParOf" srcId="{483E7524-BC5F-4302-94D8-01EAD9F86CCD}" destId="{EE283FB5-B1AE-4917-A39E-405DD9799026}" srcOrd="1" destOrd="0" presId="urn:microsoft.com/office/officeart/2018/2/layout/IconVerticalSolidList"/>
    <dgm:cxn modelId="{00F8AD50-0F0A-42EA-A7FF-454A063C2E4E}" type="presParOf" srcId="{483E7524-BC5F-4302-94D8-01EAD9F86CCD}" destId="{7115833A-9137-40A6-B4F7-69EF9FBE3677}" srcOrd="2" destOrd="0" presId="urn:microsoft.com/office/officeart/2018/2/layout/IconVerticalSolidList"/>
    <dgm:cxn modelId="{E095E3EC-0719-4987-88FA-A914DB4C85B0}" type="presParOf" srcId="{483E7524-BC5F-4302-94D8-01EAD9F86CCD}" destId="{9D330171-7F51-4EA8-BEB3-4BE7F7236A1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7B31F9-8F2B-4D65-9CD4-9262A725F545}">
      <dsp:nvSpPr>
        <dsp:cNvPr id="0" name=""/>
        <dsp:cNvSpPr/>
      </dsp:nvSpPr>
      <dsp:spPr>
        <a:xfrm>
          <a:off x="82613" y="1525815"/>
          <a:ext cx="897246" cy="897246"/>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AC4427-4CBF-4426-A206-52F50D30E81E}">
      <dsp:nvSpPr>
        <dsp:cNvPr id="0" name=""/>
        <dsp:cNvSpPr/>
      </dsp:nvSpPr>
      <dsp:spPr>
        <a:xfrm>
          <a:off x="271034" y="1714236"/>
          <a:ext cx="520402" cy="520402"/>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621ACD-89D1-4DFF-B7A0-80ED82ACC418}">
      <dsp:nvSpPr>
        <dsp:cNvPr id="0" name=""/>
        <dsp:cNvSpPr/>
      </dsp:nvSpPr>
      <dsp:spPr>
        <a:xfrm>
          <a:off x="1172126" y="152581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Why LLM</a:t>
          </a:r>
        </a:p>
      </dsp:txBody>
      <dsp:txXfrm>
        <a:off x="1172126" y="1525815"/>
        <a:ext cx="2114937" cy="897246"/>
      </dsp:txXfrm>
    </dsp:sp>
    <dsp:sp modelId="{B264EBB1-5810-4A88-8344-3426705B9883}">
      <dsp:nvSpPr>
        <dsp:cNvPr id="0" name=""/>
        <dsp:cNvSpPr/>
      </dsp:nvSpPr>
      <dsp:spPr>
        <a:xfrm>
          <a:off x="3655575" y="1525815"/>
          <a:ext cx="897246" cy="897246"/>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4128C5-BD3D-4F14-9FB9-2FC2B49A5D8A}">
      <dsp:nvSpPr>
        <dsp:cNvPr id="0" name=""/>
        <dsp:cNvSpPr/>
      </dsp:nvSpPr>
      <dsp:spPr>
        <a:xfrm>
          <a:off x="3843996" y="1714236"/>
          <a:ext cx="520402" cy="520402"/>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85160D-1D1B-4484-AE76-0C909ADC97F5}">
      <dsp:nvSpPr>
        <dsp:cNvPr id="0" name=""/>
        <dsp:cNvSpPr/>
      </dsp:nvSpPr>
      <dsp:spPr>
        <a:xfrm>
          <a:off x="4745088" y="152581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Environment setup: Google Colab and Python</a:t>
          </a:r>
        </a:p>
      </dsp:txBody>
      <dsp:txXfrm>
        <a:off x="4745088" y="1525815"/>
        <a:ext cx="2114937" cy="897246"/>
      </dsp:txXfrm>
    </dsp:sp>
    <dsp:sp modelId="{5B3FEB42-DE07-4497-94F7-1C0E2E72D6BD}">
      <dsp:nvSpPr>
        <dsp:cNvPr id="0" name=""/>
        <dsp:cNvSpPr/>
      </dsp:nvSpPr>
      <dsp:spPr>
        <a:xfrm>
          <a:off x="7228536" y="1525815"/>
          <a:ext cx="897246" cy="897246"/>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C7559F-CE12-4659-930A-BEC97FB2AF58}">
      <dsp:nvSpPr>
        <dsp:cNvPr id="0" name=""/>
        <dsp:cNvSpPr/>
      </dsp:nvSpPr>
      <dsp:spPr>
        <a:xfrm>
          <a:off x="7416958" y="1714236"/>
          <a:ext cx="520402" cy="520402"/>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FFE62C-25EB-46FE-9F55-862EB2612DBA}">
      <dsp:nvSpPr>
        <dsp:cNvPr id="0" name=""/>
        <dsp:cNvSpPr/>
      </dsp:nvSpPr>
      <dsp:spPr>
        <a:xfrm>
          <a:off x="8318049" y="1525815"/>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90000"/>
            </a:lnSpc>
            <a:spcBef>
              <a:spcPct val="0"/>
            </a:spcBef>
            <a:spcAft>
              <a:spcPct val="35000"/>
            </a:spcAft>
            <a:buNone/>
          </a:pPr>
          <a:r>
            <a:rPr lang="en-US" sz="2100" kern="1200"/>
            <a:t>Python Basics</a:t>
          </a:r>
        </a:p>
      </dsp:txBody>
      <dsp:txXfrm>
        <a:off x="8318049" y="1525815"/>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F80BB5-719C-479C-9EAE-872170F7610B}">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DCBCC22-47C4-44B3-8973-44BE502DF66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2CED48-D5D0-4BBA-A7DE-C62B63FCF248}">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AU" sz="2500" kern="1200"/>
            <a:t>NLP is a field of AI that focuses on the interaction between computers and human language.</a:t>
          </a:r>
          <a:endParaRPr lang="en-US" sz="2500" kern="1200"/>
        </a:p>
      </dsp:txBody>
      <dsp:txXfrm>
        <a:off x="1435590" y="531"/>
        <a:ext cx="9080009" cy="1242935"/>
      </dsp:txXfrm>
    </dsp:sp>
    <dsp:sp modelId="{6FA4DD4A-4B13-461B-A2B5-6694919AA337}">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DE2C98B-38AB-4D1E-B41E-5E74A4903C1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2DE342-66E0-4237-81E5-5AAAD60384EA}">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AU" sz="2500" b="1" kern="1200"/>
            <a:t>Goal</a:t>
          </a:r>
          <a:r>
            <a:rPr lang="en-AU" sz="2500" kern="1200"/>
            <a:t>: Enable machines to read, interpret, and generate human language.</a:t>
          </a:r>
          <a:endParaRPr lang="en-US" sz="2500" kern="1200"/>
        </a:p>
      </dsp:txBody>
      <dsp:txXfrm>
        <a:off x="1435590" y="1554201"/>
        <a:ext cx="9080009" cy="1242935"/>
      </dsp:txXfrm>
    </dsp:sp>
    <dsp:sp modelId="{FE3C2000-7011-4214-8B3A-028917183ECC}">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B2A6E3-FBE5-48AB-B9E8-0F2F04485950}">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A10B84-FA30-417C-B124-A50C8ED16122}">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AU" sz="2500" b="1" kern="1200"/>
            <a:t>Example</a:t>
          </a:r>
          <a:r>
            <a:rPr lang="en-AU" sz="2500" kern="1200"/>
            <a:t>: Google Search, Chatbots, Sentiment Analysis.</a:t>
          </a:r>
          <a:endParaRPr lang="en-US" sz="2500" kern="1200"/>
        </a:p>
      </dsp:txBody>
      <dsp:txXfrm>
        <a:off x="1435590" y="3107870"/>
        <a:ext cx="90800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941718-E703-4EB1-9B58-F6FAE85DAD02}">
      <dsp:nvSpPr>
        <dsp:cNvPr id="0" name=""/>
        <dsp:cNvSpPr/>
      </dsp:nvSpPr>
      <dsp:spPr>
        <a:xfrm>
          <a:off x="0" y="2439"/>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F49BB6-8410-40BD-8B4E-DD7760AAC64F}">
      <dsp:nvSpPr>
        <dsp:cNvPr id="0" name=""/>
        <dsp:cNvSpPr/>
      </dsp:nvSpPr>
      <dsp:spPr>
        <a:xfrm>
          <a:off x="374076" y="280678"/>
          <a:ext cx="680139" cy="680139"/>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5592B7-D731-408C-B7A5-8E4240E5CBF8}">
      <dsp:nvSpPr>
        <dsp:cNvPr id="0" name=""/>
        <dsp:cNvSpPr/>
      </dsp:nvSpPr>
      <dsp:spPr>
        <a:xfrm>
          <a:off x="1428292" y="2439"/>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AU" sz="2200" b="1" kern="1200"/>
            <a:t>Text Classification</a:t>
          </a:r>
          <a:r>
            <a:rPr lang="en-AU" sz="2200" kern="1200"/>
            <a:t>: Categorizing text into predefined labels (e.g., sentiment analysis).</a:t>
          </a:r>
          <a:endParaRPr lang="en-US" sz="2200" kern="1200"/>
        </a:p>
      </dsp:txBody>
      <dsp:txXfrm>
        <a:off x="1428292" y="2439"/>
        <a:ext cx="4873308" cy="1236616"/>
      </dsp:txXfrm>
    </dsp:sp>
    <dsp:sp modelId="{AE12905B-CE00-4D43-A861-1FC2D99AC3B3}">
      <dsp:nvSpPr>
        <dsp:cNvPr id="0" name=""/>
        <dsp:cNvSpPr/>
      </dsp:nvSpPr>
      <dsp:spPr>
        <a:xfrm>
          <a:off x="0" y="1548210"/>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DDCFAA-6F29-4AA0-B9C5-5A5C5247F21D}">
      <dsp:nvSpPr>
        <dsp:cNvPr id="0" name=""/>
        <dsp:cNvSpPr/>
      </dsp:nvSpPr>
      <dsp:spPr>
        <a:xfrm>
          <a:off x="374076" y="1826449"/>
          <a:ext cx="680139" cy="680139"/>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DA661A-E822-4A68-A942-37CBE241C6E4}">
      <dsp:nvSpPr>
        <dsp:cNvPr id="0" name=""/>
        <dsp:cNvSpPr/>
      </dsp:nvSpPr>
      <dsp:spPr>
        <a:xfrm>
          <a:off x="1428292" y="1548210"/>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AU" sz="2200" b="1" kern="1200"/>
            <a:t>Named Entity Recognition (NER)</a:t>
          </a:r>
          <a:r>
            <a:rPr lang="en-AU" sz="2200" kern="1200"/>
            <a:t>: Identifying and classifying entities (e.g., names, places) within text.</a:t>
          </a:r>
          <a:endParaRPr lang="en-US" sz="2200" kern="1200"/>
        </a:p>
      </dsp:txBody>
      <dsp:txXfrm>
        <a:off x="1428292" y="1548210"/>
        <a:ext cx="4873308" cy="1236616"/>
      </dsp:txXfrm>
    </dsp:sp>
    <dsp:sp modelId="{6CA76068-471C-4F81-959E-E48DFD294DE6}">
      <dsp:nvSpPr>
        <dsp:cNvPr id="0" name=""/>
        <dsp:cNvSpPr/>
      </dsp:nvSpPr>
      <dsp:spPr>
        <a:xfrm>
          <a:off x="0" y="3093981"/>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077966-EBE3-4685-80C4-6A5FB842F604}">
      <dsp:nvSpPr>
        <dsp:cNvPr id="0" name=""/>
        <dsp:cNvSpPr/>
      </dsp:nvSpPr>
      <dsp:spPr>
        <a:xfrm>
          <a:off x="374076" y="3372220"/>
          <a:ext cx="680139" cy="680139"/>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14C70A-8787-4E7D-8CE1-9778A255AC76}">
      <dsp:nvSpPr>
        <dsp:cNvPr id="0" name=""/>
        <dsp:cNvSpPr/>
      </dsp:nvSpPr>
      <dsp:spPr>
        <a:xfrm>
          <a:off x="1428292" y="3093981"/>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AU" sz="2200" b="1" kern="1200"/>
            <a:t>Text Summarization</a:t>
          </a:r>
          <a:r>
            <a:rPr lang="en-AU" sz="2200" kern="1200"/>
            <a:t>: Automatically generating concise summaries of longer texts.</a:t>
          </a:r>
          <a:endParaRPr lang="en-US" sz="2200" kern="1200"/>
        </a:p>
      </dsp:txBody>
      <dsp:txXfrm>
        <a:off x="1428292" y="3093981"/>
        <a:ext cx="4873308" cy="1236616"/>
      </dsp:txXfrm>
    </dsp:sp>
    <dsp:sp modelId="{44D6EC34-A8F8-4553-AAA5-C7333247A7C0}">
      <dsp:nvSpPr>
        <dsp:cNvPr id="0" name=""/>
        <dsp:cNvSpPr/>
      </dsp:nvSpPr>
      <dsp:spPr>
        <a:xfrm>
          <a:off x="0" y="4639752"/>
          <a:ext cx="6301601" cy="12366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15DF6-C5AF-4F74-BD06-70D4018DB84A}">
      <dsp:nvSpPr>
        <dsp:cNvPr id="0" name=""/>
        <dsp:cNvSpPr/>
      </dsp:nvSpPr>
      <dsp:spPr>
        <a:xfrm>
          <a:off x="374076" y="4917991"/>
          <a:ext cx="680139" cy="680139"/>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3430146-7BF8-478F-A8F3-A2B0A6D95598}">
      <dsp:nvSpPr>
        <dsp:cNvPr id="0" name=""/>
        <dsp:cNvSpPr/>
      </dsp:nvSpPr>
      <dsp:spPr>
        <a:xfrm>
          <a:off x="1428292" y="4639752"/>
          <a:ext cx="4873308" cy="12366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875" tIns="130875" rIns="130875" bIns="130875" numCol="1" spcCol="1270" anchor="ctr" anchorCtr="0">
          <a:noAutofit/>
        </a:bodyPr>
        <a:lstStyle/>
        <a:p>
          <a:pPr marL="0" lvl="0" indent="0" algn="l" defTabSz="977900">
            <a:lnSpc>
              <a:spcPct val="90000"/>
            </a:lnSpc>
            <a:spcBef>
              <a:spcPct val="0"/>
            </a:spcBef>
            <a:spcAft>
              <a:spcPct val="35000"/>
            </a:spcAft>
            <a:buNone/>
          </a:pPr>
          <a:r>
            <a:rPr lang="en-AU" sz="2200" b="1" kern="1200"/>
            <a:t>Question Answering</a:t>
          </a:r>
          <a:r>
            <a:rPr lang="en-AU" sz="2200" kern="1200"/>
            <a:t>: Answering questions based on a given text.</a:t>
          </a:r>
          <a:endParaRPr lang="en-US" sz="2200" kern="1200"/>
        </a:p>
      </dsp:txBody>
      <dsp:txXfrm>
        <a:off x="1428292" y="4639752"/>
        <a:ext cx="4873308" cy="12366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30F53D-48C3-1042-9944-D477393EF7FB}">
      <dsp:nvSpPr>
        <dsp:cNvPr id="0" name=""/>
        <dsp:cNvSpPr/>
      </dsp:nvSpPr>
      <dsp:spPr>
        <a:xfrm>
          <a:off x="0" y="48969"/>
          <a:ext cx="10515600" cy="1352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AU" sz="3400" b="1" kern="1200"/>
            <a:t>Text Preprocessing</a:t>
          </a:r>
          <a:r>
            <a:rPr lang="en-AU" sz="3400" kern="1200"/>
            <a:t>: Cleaning and preparing text (e.g., tokenization, removing stop words).</a:t>
          </a:r>
          <a:endParaRPr lang="en-US" sz="3400" kern="1200"/>
        </a:p>
      </dsp:txBody>
      <dsp:txXfrm>
        <a:off x="66025" y="114994"/>
        <a:ext cx="10383550" cy="1220470"/>
      </dsp:txXfrm>
    </dsp:sp>
    <dsp:sp modelId="{5D8C6C8F-4BAB-C041-9CB0-878DE26B6200}">
      <dsp:nvSpPr>
        <dsp:cNvPr id="0" name=""/>
        <dsp:cNvSpPr/>
      </dsp:nvSpPr>
      <dsp:spPr>
        <a:xfrm>
          <a:off x="0" y="1499409"/>
          <a:ext cx="10515600" cy="1352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AU" sz="3400" b="1" kern="1200"/>
            <a:t>Feature Extraction</a:t>
          </a:r>
          <a:r>
            <a:rPr lang="en-AU" sz="3400" kern="1200"/>
            <a:t>: Converting text into numerical data (e.g., Bag of Words, TF-IDF).</a:t>
          </a:r>
          <a:endParaRPr lang="en-US" sz="3400" kern="1200"/>
        </a:p>
      </dsp:txBody>
      <dsp:txXfrm>
        <a:off x="66025" y="1565434"/>
        <a:ext cx="10383550" cy="1220470"/>
      </dsp:txXfrm>
    </dsp:sp>
    <dsp:sp modelId="{12F391A9-A8CC-854F-834D-CB437FCC0E4C}">
      <dsp:nvSpPr>
        <dsp:cNvPr id="0" name=""/>
        <dsp:cNvSpPr/>
      </dsp:nvSpPr>
      <dsp:spPr>
        <a:xfrm>
          <a:off x="0" y="2949848"/>
          <a:ext cx="10515600" cy="135252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AU" sz="3400" b="1" kern="1200"/>
            <a:t>Modeling</a:t>
          </a:r>
          <a:r>
            <a:rPr lang="en-AU" sz="3400" kern="1200"/>
            <a:t>: Applying machine learning or deep learning models to make predictions or extract information.</a:t>
          </a:r>
          <a:endParaRPr lang="en-US" sz="3400" kern="1200"/>
        </a:p>
      </dsp:txBody>
      <dsp:txXfrm>
        <a:off x="66025" y="3015873"/>
        <a:ext cx="10383550" cy="12204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94B04D-0237-4F37-9F5B-ABEFEA6410CF}">
      <dsp:nvSpPr>
        <dsp:cNvPr id="0" name=""/>
        <dsp:cNvSpPr/>
      </dsp:nvSpPr>
      <dsp:spPr>
        <a:xfrm>
          <a:off x="0" y="1805"/>
          <a:ext cx="10515600" cy="915310"/>
        </a:xfrm>
        <a:prstGeom prst="roundRect">
          <a:avLst>
            <a:gd name="adj" fmla="val 10000"/>
          </a:avLst>
        </a:prstGeom>
        <a:solidFill>
          <a:schemeClr val="accent6">
            <a:lumMod val="20000"/>
            <a:lumOff val="80000"/>
          </a:schemeClr>
        </a:solidFill>
        <a:ln>
          <a:noFill/>
        </a:ln>
        <a:effectLst/>
      </dsp:spPr>
      <dsp:style>
        <a:lnRef idx="0">
          <a:scrgbClr r="0" g="0" b="0"/>
        </a:lnRef>
        <a:fillRef idx="1">
          <a:scrgbClr r="0" g="0" b="0"/>
        </a:fillRef>
        <a:effectRef idx="0">
          <a:scrgbClr r="0" g="0" b="0"/>
        </a:effectRef>
        <a:fontRef idx="minor"/>
      </dsp:style>
    </dsp:sp>
    <dsp:sp modelId="{FF205D64-28DC-45B6-A4A2-CCECCC85E80F}">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125399-9E75-469B-BBD9-2AA4D31C80A5}">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AU" sz="2200" b="1" kern="1200"/>
            <a:t>Tokenization</a:t>
          </a:r>
          <a:r>
            <a:rPr lang="en-AU" sz="2200" kern="1200"/>
            <a:t>: Splitting text into words or phrases.</a:t>
          </a:r>
          <a:endParaRPr lang="en-US" sz="2200" kern="1200"/>
        </a:p>
      </dsp:txBody>
      <dsp:txXfrm>
        <a:off x="1057183" y="1805"/>
        <a:ext cx="9458416" cy="915310"/>
      </dsp:txXfrm>
    </dsp:sp>
    <dsp:sp modelId="{59C8286F-13CC-4DE1-9E85-17A86E558609}">
      <dsp:nvSpPr>
        <dsp:cNvPr id="0" name=""/>
        <dsp:cNvSpPr/>
      </dsp:nvSpPr>
      <dsp:spPr>
        <a:xfrm>
          <a:off x="0" y="1145944"/>
          <a:ext cx="10515600" cy="915310"/>
        </a:xfrm>
        <a:prstGeom prst="roundRect">
          <a:avLst>
            <a:gd name="adj" fmla="val 10000"/>
          </a:avLst>
        </a:prstGeom>
        <a:solidFill>
          <a:schemeClr val="accent6">
            <a:lumMod val="40000"/>
            <a:lumOff val="60000"/>
          </a:schemeClr>
        </a:solidFill>
        <a:ln>
          <a:noFill/>
        </a:ln>
        <a:effectLst/>
      </dsp:spPr>
      <dsp:style>
        <a:lnRef idx="0">
          <a:scrgbClr r="0" g="0" b="0"/>
        </a:lnRef>
        <a:fillRef idx="1">
          <a:scrgbClr r="0" g="0" b="0"/>
        </a:fillRef>
        <a:effectRef idx="0">
          <a:scrgbClr r="0" g="0" b="0"/>
        </a:effectRef>
        <a:fontRef idx="minor"/>
      </dsp:style>
    </dsp:sp>
    <dsp:sp modelId="{9FC5AF4D-A5FC-4C2A-BEEC-071A063239A4}">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5393ED8-D7F9-4E8E-BFB5-B73E76A8CCE2}">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AU" sz="2200" b="1" kern="1200" dirty="0"/>
            <a:t>Stop Words Removal</a:t>
          </a:r>
          <a:r>
            <a:rPr lang="en-AU" sz="2200" kern="1200" dirty="0"/>
            <a:t>: Removing common words that add little meaning (e.g., "and", "the").</a:t>
          </a:r>
          <a:endParaRPr lang="en-US" sz="2200" kern="1200" dirty="0"/>
        </a:p>
      </dsp:txBody>
      <dsp:txXfrm>
        <a:off x="1057183" y="1145944"/>
        <a:ext cx="9458416" cy="915310"/>
      </dsp:txXfrm>
    </dsp:sp>
    <dsp:sp modelId="{A000987E-26BE-4732-BBE6-B31DE24D23F2}">
      <dsp:nvSpPr>
        <dsp:cNvPr id="0" name=""/>
        <dsp:cNvSpPr/>
      </dsp:nvSpPr>
      <dsp:spPr>
        <a:xfrm>
          <a:off x="0" y="2290082"/>
          <a:ext cx="10515600" cy="915310"/>
        </a:xfrm>
        <a:prstGeom prst="roundRect">
          <a:avLst>
            <a:gd name="adj" fmla="val 10000"/>
          </a:avLst>
        </a:prstGeom>
        <a:solidFill>
          <a:schemeClr val="accent6">
            <a:lumMod val="60000"/>
            <a:lumOff val="40000"/>
          </a:schemeClr>
        </a:solidFill>
        <a:ln>
          <a:noFill/>
        </a:ln>
        <a:effectLst/>
      </dsp:spPr>
      <dsp:style>
        <a:lnRef idx="0">
          <a:scrgbClr r="0" g="0" b="0"/>
        </a:lnRef>
        <a:fillRef idx="1">
          <a:scrgbClr r="0" g="0" b="0"/>
        </a:fillRef>
        <a:effectRef idx="0">
          <a:scrgbClr r="0" g="0" b="0"/>
        </a:effectRef>
        <a:fontRef idx="minor"/>
      </dsp:style>
    </dsp:sp>
    <dsp:sp modelId="{81702A67-3FF3-4F5E-8699-3E7C16E2BE33}">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B4B8C6-AC8A-4E76-A58E-FB9737629E8E}">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AU" sz="2200" b="1" kern="1200"/>
            <a:t>Stemming/Lemmatization</a:t>
          </a:r>
          <a:r>
            <a:rPr lang="en-AU" sz="2200" kern="1200"/>
            <a:t>: Reducing words to their base or root form.</a:t>
          </a:r>
          <a:endParaRPr lang="en-US" sz="2200" kern="1200"/>
        </a:p>
      </dsp:txBody>
      <dsp:txXfrm>
        <a:off x="1057183" y="2290082"/>
        <a:ext cx="9458416" cy="915310"/>
      </dsp:txXfrm>
    </dsp:sp>
    <dsp:sp modelId="{3F662D1E-FB35-4D4F-A3AA-A2FC8677E799}">
      <dsp:nvSpPr>
        <dsp:cNvPr id="0" name=""/>
        <dsp:cNvSpPr/>
      </dsp:nvSpPr>
      <dsp:spPr>
        <a:xfrm>
          <a:off x="0" y="3434221"/>
          <a:ext cx="10515600" cy="915310"/>
        </a:xfrm>
        <a:prstGeom prst="roundRect">
          <a:avLst>
            <a:gd name="adj" fmla="val 10000"/>
          </a:avLst>
        </a:prstGeom>
        <a:solidFill>
          <a:schemeClr val="bg1"/>
        </a:solidFill>
        <a:ln>
          <a:noFill/>
        </a:ln>
        <a:effectLst/>
      </dsp:spPr>
      <dsp:style>
        <a:lnRef idx="0">
          <a:scrgbClr r="0" g="0" b="0"/>
        </a:lnRef>
        <a:fillRef idx="1">
          <a:scrgbClr r="0" g="0" b="0"/>
        </a:fillRef>
        <a:effectRef idx="0">
          <a:scrgbClr r="0" g="0" b="0"/>
        </a:effectRef>
        <a:fontRef idx="minor"/>
      </dsp:style>
    </dsp:sp>
    <dsp:sp modelId="{3F872CA3-108D-4550-8185-B37C96FD429E}">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A39BFB-437F-48E5-A1EC-FDCA24133EF7}">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977900">
            <a:lnSpc>
              <a:spcPct val="100000"/>
            </a:lnSpc>
            <a:spcBef>
              <a:spcPct val="0"/>
            </a:spcBef>
            <a:spcAft>
              <a:spcPct val="35000"/>
            </a:spcAft>
            <a:buNone/>
          </a:pPr>
          <a:r>
            <a:rPr lang="en-AU" sz="2200" b="1" kern="1200" dirty="0"/>
            <a:t>Example</a:t>
          </a:r>
          <a:r>
            <a:rPr lang="en-AU" sz="2200" kern="1200" dirty="0"/>
            <a:t>: Sentence -&gt; Tokens -&gt; Cleaned Tokens.</a:t>
          </a:r>
          <a:endParaRPr lang="en-US" sz="2200" kern="1200" dirty="0"/>
        </a:p>
      </dsp:txBody>
      <dsp:txXfrm>
        <a:off x="1057183" y="3434221"/>
        <a:ext cx="9458416" cy="915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E6DC6-AA6D-2241-B877-DE2F50B2A54E}">
      <dsp:nvSpPr>
        <dsp:cNvPr id="0" name=""/>
        <dsp:cNvSpPr/>
      </dsp:nvSpPr>
      <dsp:spPr>
        <a:xfrm>
          <a:off x="3698" y="565334"/>
          <a:ext cx="2002408" cy="12014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a:t>Sentiment Analysis</a:t>
          </a:r>
          <a:endParaRPr lang="en-US" sz="2300" kern="1200"/>
        </a:p>
      </dsp:txBody>
      <dsp:txXfrm>
        <a:off x="3698" y="565334"/>
        <a:ext cx="2002408" cy="1201444"/>
      </dsp:txXfrm>
    </dsp:sp>
    <dsp:sp modelId="{2B7BB80F-DAB5-AA4B-81A7-83BC032D5B3E}">
      <dsp:nvSpPr>
        <dsp:cNvPr id="0" name=""/>
        <dsp:cNvSpPr/>
      </dsp:nvSpPr>
      <dsp:spPr>
        <a:xfrm>
          <a:off x="2206347" y="565334"/>
          <a:ext cx="2002408" cy="120144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a:t>Text Classification</a:t>
          </a:r>
          <a:endParaRPr lang="en-US" sz="2300" kern="1200"/>
        </a:p>
      </dsp:txBody>
      <dsp:txXfrm>
        <a:off x="2206347" y="565334"/>
        <a:ext cx="2002408" cy="1201444"/>
      </dsp:txXfrm>
    </dsp:sp>
    <dsp:sp modelId="{9D9EBEA0-0671-3A4C-AE9B-1BD2137A9BFB}">
      <dsp:nvSpPr>
        <dsp:cNvPr id="0" name=""/>
        <dsp:cNvSpPr/>
      </dsp:nvSpPr>
      <dsp:spPr>
        <a:xfrm>
          <a:off x="4408995" y="565334"/>
          <a:ext cx="2002408" cy="120144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a:t>Word Embeddings</a:t>
          </a:r>
          <a:endParaRPr lang="en-US" sz="2300" kern="1200"/>
        </a:p>
      </dsp:txBody>
      <dsp:txXfrm>
        <a:off x="4408995" y="565334"/>
        <a:ext cx="2002408" cy="1201444"/>
      </dsp:txXfrm>
    </dsp:sp>
    <dsp:sp modelId="{41758AFC-12B9-7744-89A6-81E23A2904C5}">
      <dsp:nvSpPr>
        <dsp:cNvPr id="0" name=""/>
        <dsp:cNvSpPr/>
      </dsp:nvSpPr>
      <dsp:spPr>
        <a:xfrm>
          <a:off x="6611644" y="565334"/>
          <a:ext cx="2002408" cy="120144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a:t>Text Summarization</a:t>
          </a:r>
          <a:endParaRPr lang="en-US" sz="2300" kern="1200"/>
        </a:p>
      </dsp:txBody>
      <dsp:txXfrm>
        <a:off x="6611644" y="565334"/>
        <a:ext cx="2002408" cy="1201444"/>
      </dsp:txXfrm>
    </dsp:sp>
    <dsp:sp modelId="{FB09F68B-ECE7-1240-9605-E5FE25E8BFBC}">
      <dsp:nvSpPr>
        <dsp:cNvPr id="0" name=""/>
        <dsp:cNvSpPr/>
      </dsp:nvSpPr>
      <dsp:spPr>
        <a:xfrm>
          <a:off x="8814293" y="565334"/>
          <a:ext cx="2002408" cy="1201444"/>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a:t>Named Entity Recognition (NER)</a:t>
          </a:r>
          <a:endParaRPr lang="en-US" sz="2300" kern="1200"/>
        </a:p>
      </dsp:txBody>
      <dsp:txXfrm>
        <a:off x="8814293" y="565334"/>
        <a:ext cx="2002408" cy="1201444"/>
      </dsp:txXfrm>
    </dsp:sp>
    <dsp:sp modelId="{66C0CA9E-1C8E-1F4A-B4F4-A9C496DD0E0F}">
      <dsp:nvSpPr>
        <dsp:cNvPr id="0" name=""/>
        <dsp:cNvSpPr/>
      </dsp:nvSpPr>
      <dsp:spPr>
        <a:xfrm>
          <a:off x="1105022" y="1967019"/>
          <a:ext cx="2002408" cy="1201444"/>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a:t>Machine Translation</a:t>
          </a:r>
          <a:endParaRPr lang="en-US" sz="2300" kern="1200"/>
        </a:p>
      </dsp:txBody>
      <dsp:txXfrm>
        <a:off x="1105022" y="1967019"/>
        <a:ext cx="2002408" cy="1201444"/>
      </dsp:txXfrm>
    </dsp:sp>
    <dsp:sp modelId="{E6E8D3A2-5FE8-7542-AAA3-BAB0D8DA6330}">
      <dsp:nvSpPr>
        <dsp:cNvPr id="0" name=""/>
        <dsp:cNvSpPr/>
      </dsp:nvSpPr>
      <dsp:spPr>
        <a:xfrm>
          <a:off x="3307671" y="1967019"/>
          <a:ext cx="2002408" cy="120144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a:t>Text Summarization</a:t>
          </a:r>
          <a:endParaRPr lang="en-US" sz="2300" kern="1200"/>
        </a:p>
      </dsp:txBody>
      <dsp:txXfrm>
        <a:off x="3307671" y="1967019"/>
        <a:ext cx="2002408" cy="1201444"/>
      </dsp:txXfrm>
    </dsp:sp>
    <dsp:sp modelId="{F67BE74B-D87B-B545-8668-A5039069E1D8}">
      <dsp:nvSpPr>
        <dsp:cNvPr id="0" name=""/>
        <dsp:cNvSpPr/>
      </dsp:nvSpPr>
      <dsp:spPr>
        <a:xfrm>
          <a:off x="5510320" y="1967019"/>
          <a:ext cx="2002408" cy="120144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a:t>Text Generation</a:t>
          </a:r>
          <a:endParaRPr lang="en-US" sz="2300" kern="1200"/>
        </a:p>
      </dsp:txBody>
      <dsp:txXfrm>
        <a:off x="5510320" y="1967019"/>
        <a:ext cx="2002408" cy="1201444"/>
      </dsp:txXfrm>
    </dsp:sp>
    <dsp:sp modelId="{529D6C12-3E37-D646-8AFE-747714FD57EF}">
      <dsp:nvSpPr>
        <dsp:cNvPr id="0" name=""/>
        <dsp:cNvSpPr/>
      </dsp:nvSpPr>
      <dsp:spPr>
        <a:xfrm>
          <a:off x="7712969" y="1967019"/>
          <a:ext cx="2002408" cy="1201444"/>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AU" sz="2300" kern="1200"/>
            <a:t>Question Answering</a:t>
          </a:r>
          <a:endParaRPr lang="en-US" sz="2300" kern="1200"/>
        </a:p>
      </dsp:txBody>
      <dsp:txXfrm>
        <a:off x="7712969" y="1967019"/>
        <a:ext cx="2002408" cy="12014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C66C3E-4240-7F48-9263-45A2E98709A2}">
      <dsp:nvSpPr>
        <dsp:cNvPr id="0" name=""/>
        <dsp:cNvSpPr/>
      </dsp:nvSpPr>
      <dsp:spPr>
        <a:xfrm>
          <a:off x="0" y="42473"/>
          <a:ext cx="6245265" cy="1750320"/>
        </a:xfrm>
        <a:prstGeom prst="roundRect">
          <a:avLst/>
        </a:prstGeom>
        <a:solidFill>
          <a:schemeClr val="accent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AU" sz="4400" kern="1200"/>
            <a:t>Traditional Machine Learning Approaches</a:t>
          </a:r>
          <a:endParaRPr lang="en-US" sz="4400" kern="1200"/>
        </a:p>
      </dsp:txBody>
      <dsp:txXfrm>
        <a:off x="85444" y="127917"/>
        <a:ext cx="6074377" cy="1579432"/>
      </dsp:txXfrm>
    </dsp:sp>
    <dsp:sp modelId="{07F3F834-527F-A54B-B204-2785A4E65C05}">
      <dsp:nvSpPr>
        <dsp:cNvPr id="0" name=""/>
        <dsp:cNvSpPr/>
      </dsp:nvSpPr>
      <dsp:spPr>
        <a:xfrm>
          <a:off x="0" y="1919513"/>
          <a:ext cx="6245265" cy="1750320"/>
        </a:xfrm>
        <a:prstGeom prst="roundRect">
          <a:avLst/>
        </a:prstGeom>
        <a:solidFill>
          <a:srgbClr val="9BB4E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AU" sz="4400" kern="1200" dirty="0"/>
            <a:t>Advanced Machine Learning Approaches</a:t>
          </a:r>
          <a:endParaRPr lang="en-US" sz="4400" kern="1200" dirty="0"/>
        </a:p>
      </dsp:txBody>
      <dsp:txXfrm>
        <a:off x="85444" y="2004957"/>
        <a:ext cx="6074377" cy="1579432"/>
      </dsp:txXfrm>
    </dsp:sp>
    <dsp:sp modelId="{CFA1EEB1-B0DD-6148-861B-06DD2ADADDBC}">
      <dsp:nvSpPr>
        <dsp:cNvPr id="0" name=""/>
        <dsp:cNvSpPr/>
      </dsp:nvSpPr>
      <dsp:spPr>
        <a:xfrm>
          <a:off x="0" y="3796553"/>
          <a:ext cx="6245265" cy="1750320"/>
        </a:xfrm>
        <a:prstGeom prst="round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AU" sz="4400" kern="1200"/>
            <a:t>Deep Learning Approaches</a:t>
          </a:r>
          <a:endParaRPr lang="en-US" sz="4400" kern="1200"/>
        </a:p>
      </dsp:txBody>
      <dsp:txXfrm>
        <a:off x="85444" y="3881997"/>
        <a:ext cx="6074377" cy="157943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BBDB0-99AE-A24A-B456-72B2ACA27108}">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430616-BE58-7A45-B137-90B092D9B0B1}">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b="1" kern="1200"/>
            <a:t>Transformers</a:t>
          </a:r>
          <a:r>
            <a:rPr lang="en-AU" sz="2200" kern="1200"/>
            <a:t>: A type of deep learning model that has revolutionized NLP.</a:t>
          </a:r>
          <a:endParaRPr lang="en-US" sz="2200" kern="1200"/>
        </a:p>
      </dsp:txBody>
      <dsp:txXfrm>
        <a:off x="0" y="2703"/>
        <a:ext cx="6900512" cy="1843578"/>
      </dsp:txXfrm>
    </dsp:sp>
    <dsp:sp modelId="{5E128C3C-3A63-684A-970F-AB974DE38498}">
      <dsp:nvSpPr>
        <dsp:cNvPr id="0" name=""/>
        <dsp:cNvSpPr/>
      </dsp:nvSpPr>
      <dsp:spPr>
        <a:xfrm>
          <a:off x="0" y="1846281"/>
          <a:ext cx="6900512" cy="0"/>
        </a:xfrm>
        <a:prstGeom prst="line">
          <a:avLst/>
        </a:prstGeom>
        <a:solidFill>
          <a:schemeClr val="accent2">
            <a:hueOff val="-638687"/>
            <a:satOff val="1755"/>
            <a:lumOff val="1176"/>
            <a:alphaOff val="0"/>
          </a:schemeClr>
        </a:solidFill>
        <a:ln w="12700" cap="flat" cmpd="sng" algn="ctr">
          <a:solidFill>
            <a:schemeClr val="accent2">
              <a:hueOff val="-638687"/>
              <a:satOff val="1755"/>
              <a:lumOff val="11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958337-D126-3743-B5B4-49259F03E502}">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b="1" kern="1200"/>
            <a:t>Key Models</a:t>
          </a:r>
          <a:r>
            <a:rPr lang="en-AU" sz="2200" kern="1200"/>
            <a:t>: BERT, GPT, RoBERTa.</a:t>
          </a:r>
          <a:endParaRPr lang="en-US" sz="2200" kern="1200"/>
        </a:p>
      </dsp:txBody>
      <dsp:txXfrm>
        <a:off x="0" y="1846281"/>
        <a:ext cx="6900512" cy="1843578"/>
      </dsp:txXfrm>
    </dsp:sp>
    <dsp:sp modelId="{044C4E05-333A-4248-8773-6882493F99AA}">
      <dsp:nvSpPr>
        <dsp:cNvPr id="0" name=""/>
        <dsp:cNvSpPr/>
      </dsp:nvSpPr>
      <dsp:spPr>
        <a:xfrm>
          <a:off x="0" y="3689859"/>
          <a:ext cx="6900512" cy="0"/>
        </a:xfrm>
        <a:prstGeom prst="line">
          <a:avLst/>
        </a:prstGeom>
        <a:solidFill>
          <a:schemeClr val="accent2">
            <a:hueOff val="-1277375"/>
            <a:satOff val="3509"/>
            <a:lumOff val="2352"/>
            <a:alphaOff val="0"/>
          </a:schemeClr>
        </a:solidFill>
        <a:ln w="12700" cap="flat" cmpd="sng" algn="ctr">
          <a:solidFill>
            <a:schemeClr val="accent2">
              <a:hueOff val="-1277375"/>
              <a:satOff val="3509"/>
              <a:lumOff val="23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D8113A-60A0-4D47-A040-0B561F2CD9D5}">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AU" sz="2200" b="1" kern="1200" dirty="0"/>
            <a:t>Applications</a:t>
          </a:r>
          <a:r>
            <a:rPr lang="en-AU" sz="2200" kern="1200" dirty="0"/>
            <a:t>: State-of-the-art results in wide application:</a:t>
          </a:r>
        </a:p>
        <a:p>
          <a:pPr marL="0" lvl="0" indent="0" algn="l" defTabSz="977900">
            <a:lnSpc>
              <a:spcPct val="90000"/>
            </a:lnSpc>
            <a:spcBef>
              <a:spcPct val="0"/>
            </a:spcBef>
            <a:spcAft>
              <a:spcPct val="35000"/>
            </a:spcAft>
            <a:buNone/>
          </a:pPr>
          <a:r>
            <a:rPr lang="en-AU" sz="2200" kern="1200" dirty="0"/>
            <a:t>- Industry</a:t>
          </a:r>
        </a:p>
        <a:p>
          <a:pPr marL="0" lvl="0" indent="0" algn="l" defTabSz="977900">
            <a:lnSpc>
              <a:spcPct val="90000"/>
            </a:lnSpc>
            <a:spcBef>
              <a:spcPct val="0"/>
            </a:spcBef>
            <a:spcAft>
              <a:spcPct val="35000"/>
            </a:spcAft>
            <a:buNone/>
          </a:pPr>
          <a:r>
            <a:rPr lang="en-AU" sz="2200" kern="1200" dirty="0"/>
            <a:t>- Research</a:t>
          </a:r>
        </a:p>
        <a:p>
          <a:pPr marL="0" lvl="0" indent="0" algn="l" defTabSz="977900">
            <a:lnSpc>
              <a:spcPct val="90000"/>
            </a:lnSpc>
            <a:spcBef>
              <a:spcPct val="0"/>
            </a:spcBef>
            <a:spcAft>
              <a:spcPct val="35000"/>
            </a:spcAft>
            <a:buNone/>
          </a:pPr>
          <a:r>
            <a:rPr lang="en-AU" sz="2200" kern="1200" dirty="0"/>
            <a:t>- Education</a:t>
          </a:r>
        </a:p>
      </dsp:txBody>
      <dsp:txXfrm>
        <a:off x="0" y="3689859"/>
        <a:ext cx="6900512" cy="18435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E3458F-D090-479A-BDE3-09A1CC16C2D4}">
      <dsp:nvSpPr>
        <dsp:cNvPr id="0" name=""/>
        <dsp:cNvSpPr/>
      </dsp:nvSpPr>
      <dsp:spPr>
        <a:xfrm>
          <a:off x="0" y="651"/>
          <a:ext cx="6651253" cy="152498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1287E0-7FF5-4B6A-ADC0-92B27696DA8C}">
      <dsp:nvSpPr>
        <dsp:cNvPr id="0" name=""/>
        <dsp:cNvSpPr/>
      </dsp:nvSpPr>
      <dsp:spPr>
        <a:xfrm>
          <a:off x="461309" y="343774"/>
          <a:ext cx="838743" cy="838743"/>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8F3E29-2AD2-410F-BE12-7CA78D7706BE}">
      <dsp:nvSpPr>
        <dsp:cNvPr id="0" name=""/>
        <dsp:cNvSpPr/>
      </dsp:nvSpPr>
      <dsp:spPr>
        <a:xfrm>
          <a:off x="1761361" y="651"/>
          <a:ext cx="4889891" cy="15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95" tIns="161395" rIns="161395" bIns="161395" numCol="1" spcCol="1270" anchor="ctr" anchorCtr="0">
          <a:noAutofit/>
        </a:bodyPr>
        <a:lstStyle/>
        <a:p>
          <a:pPr marL="0" lvl="0" indent="0" algn="l" defTabSz="1066800">
            <a:lnSpc>
              <a:spcPct val="90000"/>
            </a:lnSpc>
            <a:spcBef>
              <a:spcPct val="0"/>
            </a:spcBef>
            <a:spcAft>
              <a:spcPct val="35000"/>
            </a:spcAft>
            <a:buNone/>
          </a:pPr>
          <a:r>
            <a:rPr lang="en-AU" sz="2400" b="1" kern="1200"/>
            <a:t>Bias in NLP Models</a:t>
          </a:r>
          <a:r>
            <a:rPr lang="en-AU" sz="2400" kern="1200"/>
            <a:t>: Models may reflect and amplify societal biases present in training data.</a:t>
          </a:r>
          <a:endParaRPr lang="en-US" sz="2400" kern="1200"/>
        </a:p>
      </dsp:txBody>
      <dsp:txXfrm>
        <a:off x="1761361" y="651"/>
        <a:ext cx="4889891" cy="1524988"/>
      </dsp:txXfrm>
    </dsp:sp>
    <dsp:sp modelId="{B0E4447C-0411-464B-8966-22B4D92F01E5}">
      <dsp:nvSpPr>
        <dsp:cNvPr id="0" name=""/>
        <dsp:cNvSpPr/>
      </dsp:nvSpPr>
      <dsp:spPr>
        <a:xfrm>
          <a:off x="0" y="1906887"/>
          <a:ext cx="6651253" cy="152498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BFC01C-B737-4DA0-AE8C-0435FF9349FE}">
      <dsp:nvSpPr>
        <dsp:cNvPr id="0" name=""/>
        <dsp:cNvSpPr/>
      </dsp:nvSpPr>
      <dsp:spPr>
        <a:xfrm>
          <a:off x="461309" y="2250010"/>
          <a:ext cx="838743" cy="838743"/>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0BA0E4-36B6-49B4-AA7C-BB0AB2A3C657}">
      <dsp:nvSpPr>
        <dsp:cNvPr id="0" name=""/>
        <dsp:cNvSpPr/>
      </dsp:nvSpPr>
      <dsp:spPr>
        <a:xfrm>
          <a:off x="1761361" y="1906887"/>
          <a:ext cx="4889891" cy="15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95" tIns="161395" rIns="161395" bIns="161395" numCol="1" spcCol="1270" anchor="ctr" anchorCtr="0">
          <a:noAutofit/>
        </a:bodyPr>
        <a:lstStyle/>
        <a:p>
          <a:pPr marL="0" lvl="0" indent="0" algn="l" defTabSz="1066800">
            <a:lnSpc>
              <a:spcPct val="90000"/>
            </a:lnSpc>
            <a:spcBef>
              <a:spcPct val="0"/>
            </a:spcBef>
            <a:spcAft>
              <a:spcPct val="35000"/>
            </a:spcAft>
            <a:buNone/>
          </a:pPr>
          <a:r>
            <a:rPr lang="en-AU" sz="2400" b="1" kern="1200"/>
            <a:t>Privacy Concerns</a:t>
          </a:r>
          <a:r>
            <a:rPr lang="en-AU" sz="2400" kern="1200"/>
            <a:t>: Handling sensitive information in text data (e.g., personal data in social media).</a:t>
          </a:r>
          <a:endParaRPr lang="en-US" sz="2400" kern="1200"/>
        </a:p>
      </dsp:txBody>
      <dsp:txXfrm>
        <a:off x="1761361" y="1906887"/>
        <a:ext cx="4889891" cy="1524988"/>
      </dsp:txXfrm>
    </dsp:sp>
    <dsp:sp modelId="{A522082B-96D4-4ED1-8C1C-2E21B69451F0}">
      <dsp:nvSpPr>
        <dsp:cNvPr id="0" name=""/>
        <dsp:cNvSpPr/>
      </dsp:nvSpPr>
      <dsp:spPr>
        <a:xfrm>
          <a:off x="0" y="3813123"/>
          <a:ext cx="6651253" cy="152498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283FB5-B1AE-4917-A39E-405DD9799026}">
      <dsp:nvSpPr>
        <dsp:cNvPr id="0" name=""/>
        <dsp:cNvSpPr/>
      </dsp:nvSpPr>
      <dsp:spPr>
        <a:xfrm>
          <a:off x="461309" y="4156246"/>
          <a:ext cx="838743" cy="838743"/>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330171-7F51-4EA8-BEB3-4BE7F7236A1A}">
      <dsp:nvSpPr>
        <dsp:cNvPr id="0" name=""/>
        <dsp:cNvSpPr/>
      </dsp:nvSpPr>
      <dsp:spPr>
        <a:xfrm>
          <a:off x="1761361" y="3813123"/>
          <a:ext cx="4889891" cy="15249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395" tIns="161395" rIns="161395" bIns="161395" numCol="1" spcCol="1270" anchor="ctr" anchorCtr="0">
          <a:noAutofit/>
        </a:bodyPr>
        <a:lstStyle/>
        <a:p>
          <a:pPr marL="0" lvl="0" indent="0" algn="l" defTabSz="1066800">
            <a:lnSpc>
              <a:spcPct val="90000"/>
            </a:lnSpc>
            <a:spcBef>
              <a:spcPct val="0"/>
            </a:spcBef>
            <a:spcAft>
              <a:spcPct val="35000"/>
            </a:spcAft>
            <a:buNone/>
          </a:pPr>
          <a:r>
            <a:rPr lang="en-AU" sz="2400" b="1" kern="1200"/>
            <a:t>Example</a:t>
          </a:r>
          <a:r>
            <a:rPr lang="en-AU" sz="2400" kern="1200"/>
            <a:t>: Discuss a case where NLP models showed bias (e.g., gender bias in word embeddings).</a:t>
          </a:r>
          <a:endParaRPr lang="en-US" sz="2400" kern="1200"/>
        </a:p>
      </dsp:txBody>
      <dsp:txXfrm>
        <a:off x="1761361" y="3813123"/>
        <a:ext cx="4889891" cy="152498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B5590C-E036-D846-A5C2-231A3BCA8F24}" type="datetimeFigureOut">
              <a:rPr lang="en-US" smtClean="0"/>
              <a:t>8/15/24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BAB89-70DD-6D47-9A5C-9101063AA1ED}" type="slidenum">
              <a:rPr lang="en-US" smtClean="0"/>
              <a:t>‹#›</a:t>
            </a:fld>
            <a:endParaRPr lang="en-US"/>
          </a:p>
        </p:txBody>
      </p:sp>
    </p:spTree>
    <p:extLst>
      <p:ext uri="{BB962C8B-B14F-4D97-AF65-F5344CB8AC3E}">
        <p14:creationId xmlns:p14="http://schemas.microsoft.com/office/powerpoint/2010/main" val="597884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AI is a broad field that involves creating machines and systems capable of performing tasks that typically require human intelligence. This includes areas such as perception, reasoning, learning, and problem-solving. AI is the overarching discipline under which all the other concepts fall.</a:t>
            </a:r>
          </a:p>
          <a:p>
            <a:endParaRPr lang="en-AU" dirty="0"/>
          </a:p>
          <a:p>
            <a:r>
              <a:rPr lang="en-AU" dirty="0"/>
              <a:t>Machine Learning is a subset of AI that focuses on the development of algorithms that allow computers to learn from and make predictions or decisions based on data. ML involves training models on data so that they can improve over time without being explicitly programmed for every task.</a:t>
            </a:r>
          </a:p>
          <a:p>
            <a:endParaRPr lang="en-AU" dirty="0"/>
          </a:p>
          <a:p>
            <a:r>
              <a:rPr lang="en-AU" dirty="0"/>
              <a:t>Deep Learning is a subset of machine learning that uses neural networks with many layers (hence "deep") to model complex patterns in data. DL is particularly powerful for tasks like image and speech recognition, and it forms the foundation of many modern AI applications, including those that use LLMs.</a:t>
            </a:r>
          </a:p>
          <a:p>
            <a:endParaRPr lang="en-AU" dirty="0"/>
          </a:p>
          <a:p>
            <a:r>
              <a:rPr lang="en-AU" dirty="0"/>
              <a:t>NLP is a field of AI focused on the interaction between computers and human (natural) languages. It involves enabling machines to understand, interpret, and generate human language in a way that is valuable. While NLP heavily relies on ML and DL, it also includes rule-based methods and other techniques.</a:t>
            </a:r>
          </a:p>
          <a:p>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LLMs are a specific type of deep learning model that are trained on large amounts of text data to generate and understand human language. They are the engines behind many generative AI applications, such as chatbots and text generation systems. LLMs like GPT-3, BERT, and others have made significant advancements in NLP.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Generative AI refers to AI systems that can generate new content, such as text, images, or music. LLMs are a major part of generative AI, particularly in generating human-like text. Generative AI can create new content that was not part of its training data, making it useful in creative applications, content creation, and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r>
              <a:rPr lang="en-AU" b="1" dirty="0"/>
              <a:t>Summary of Relationships:</a:t>
            </a:r>
          </a:p>
          <a:p>
            <a:pPr>
              <a:buFont typeface="Arial" panose="020B0604020202020204" pitchFamily="34" charset="0"/>
              <a:buChar char="•"/>
            </a:pPr>
            <a:r>
              <a:rPr lang="en-AU" b="1" dirty="0"/>
              <a:t>AI</a:t>
            </a:r>
            <a:r>
              <a:rPr lang="en-AU" dirty="0"/>
              <a:t> is the broadest field, encompassing all other concepts.</a:t>
            </a:r>
          </a:p>
          <a:p>
            <a:pPr>
              <a:buFont typeface="Arial" panose="020B0604020202020204" pitchFamily="34" charset="0"/>
              <a:buChar char="•"/>
            </a:pPr>
            <a:r>
              <a:rPr lang="en-AU" b="1" dirty="0"/>
              <a:t>ML</a:t>
            </a:r>
            <a:r>
              <a:rPr lang="en-AU" dirty="0"/>
              <a:t> is a subset of AI that focuses on learning from data.</a:t>
            </a:r>
          </a:p>
          <a:p>
            <a:pPr>
              <a:buFont typeface="Arial" panose="020B0604020202020204" pitchFamily="34" charset="0"/>
              <a:buChar char="•"/>
            </a:pPr>
            <a:r>
              <a:rPr lang="en-AU" b="1" dirty="0"/>
              <a:t>DL</a:t>
            </a:r>
            <a:r>
              <a:rPr lang="en-AU" dirty="0"/>
              <a:t> is a more specific subset of ML, using deep neural networks.</a:t>
            </a:r>
          </a:p>
          <a:p>
            <a:pPr>
              <a:buFont typeface="Arial" panose="020B0604020202020204" pitchFamily="34" charset="0"/>
              <a:buChar char="•"/>
            </a:pPr>
            <a:r>
              <a:rPr lang="en-AU" b="1" dirty="0"/>
              <a:t>NLP</a:t>
            </a:r>
            <a:r>
              <a:rPr lang="en-AU" dirty="0"/>
              <a:t> overlaps with AI and ML, focusing specifically on language processing.</a:t>
            </a:r>
          </a:p>
          <a:p>
            <a:pPr>
              <a:buFont typeface="Arial" panose="020B0604020202020204" pitchFamily="34" charset="0"/>
              <a:buChar char="•"/>
            </a:pPr>
            <a:r>
              <a:rPr lang="en-AU" b="1" dirty="0"/>
              <a:t>LLM</a:t>
            </a:r>
            <a:r>
              <a:rPr lang="en-AU" dirty="0"/>
              <a:t> represents a specific type of model within the domain of generative AI, heavily reliant on deep learning techniques.</a:t>
            </a:r>
          </a:p>
          <a:p>
            <a:pPr>
              <a:buFont typeface="Arial" panose="020B0604020202020204" pitchFamily="34" charset="0"/>
              <a:buChar char="•"/>
            </a:pPr>
            <a:r>
              <a:rPr lang="en-AU" b="1" dirty="0"/>
              <a:t>Gen AI</a:t>
            </a:r>
            <a:r>
              <a:rPr lang="en-AU" dirty="0"/>
              <a:t> includes LLMs and refers to AI systems that generate new content.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endParaRPr lang="en-US" dirty="0"/>
          </a:p>
        </p:txBody>
      </p:sp>
      <p:sp>
        <p:nvSpPr>
          <p:cNvPr id="4" name="Slide Number Placeholder 3"/>
          <p:cNvSpPr>
            <a:spLocks noGrp="1"/>
          </p:cNvSpPr>
          <p:nvPr>
            <p:ph type="sldNum" sz="quarter" idx="5"/>
          </p:nvPr>
        </p:nvSpPr>
        <p:spPr/>
        <p:txBody>
          <a:bodyPr/>
          <a:lstStyle/>
          <a:p>
            <a:fld id="{E9ABAB89-70DD-6D47-9A5C-9101063AA1ED}" type="slidenum">
              <a:rPr lang="en-US" smtClean="0"/>
              <a:t>3</a:t>
            </a:fld>
            <a:endParaRPr lang="en-US"/>
          </a:p>
        </p:txBody>
      </p:sp>
    </p:spTree>
    <p:extLst>
      <p:ext uri="{BB962C8B-B14F-4D97-AF65-F5344CB8AC3E}">
        <p14:creationId xmlns:p14="http://schemas.microsoft.com/office/powerpoint/2010/main" val="2361442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Sentiment Analysis</a:t>
            </a:r>
          </a:p>
          <a:p>
            <a:pPr>
              <a:buFont typeface="Arial" panose="020B0604020202020204" pitchFamily="34" charset="0"/>
              <a:buChar char="•"/>
            </a:pPr>
            <a:r>
              <a:rPr lang="en-AU" b="1" dirty="0"/>
              <a:t>Definition</a:t>
            </a:r>
            <a:r>
              <a:rPr lang="en-AU" dirty="0"/>
              <a:t>: Determining the sentiment or emotion expressed in a piece of text, often classified as positive, negative, or neutral.</a:t>
            </a:r>
          </a:p>
          <a:p>
            <a:pPr>
              <a:buFont typeface="Arial" panose="020B0604020202020204" pitchFamily="34" charset="0"/>
              <a:buChar char="•"/>
            </a:pPr>
            <a:r>
              <a:rPr lang="en-AU" b="1" dirty="0"/>
              <a:t>Example</a:t>
            </a:r>
            <a:r>
              <a:rPr lang="en-AU" dirty="0"/>
              <a:t>: The sentence "I love this movie!" would likely be classified as having a positive sentiment.</a:t>
            </a:r>
          </a:p>
          <a:p>
            <a:endParaRPr lang="en-AU" dirty="0"/>
          </a:p>
          <a:p>
            <a:r>
              <a:rPr lang="en-AU" b="1" dirty="0"/>
              <a:t>Text Classification</a:t>
            </a:r>
          </a:p>
          <a:p>
            <a:pPr>
              <a:buFont typeface="Arial" panose="020B0604020202020204" pitchFamily="34" charset="0"/>
              <a:buChar char="•"/>
            </a:pPr>
            <a:r>
              <a:rPr lang="en-AU" b="1" dirty="0"/>
              <a:t>Definition</a:t>
            </a:r>
            <a:r>
              <a:rPr lang="en-AU" dirty="0"/>
              <a:t>: Assigning predefined categories or labels to text. This can include tasks like spam detection, topic classification, or sentiment analysis.</a:t>
            </a:r>
          </a:p>
          <a:p>
            <a:pPr>
              <a:buFont typeface="Arial" panose="020B0604020202020204" pitchFamily="34" charset="0"/>
              <a:buChar char="•"/>
            </a:pPr>
            <a:r>
              <a:rPr lang="en-AU" b="1" dirty="0"/>
              <a:t>Example</a:t>
            </a:r>
            <a:r>
              <a:rPr lang="en-AU" dirty="0"/>
              <a:t>: Classifying an email as "spam" or "not spam".</a:t>
            </a:r>
          </a:p>
          <a:p>
            <a:endParaRPr lang="en-AU" dirty="0"/>
          </a:p>
          <a:p>
            <a:r>
              <a:rPr lang="en-AU" b="1" dirty="0"/>
              <a:t>Word Embeddings</a:t>
            </a:r>
          </a:p>
          <a:p>
            <a:pPr>
              <a:buFont typeface="Arial" panose="020B0604020202020204" pitchFamily="34" charset="0"/>
              <a:buChar char="•"/>
            </a:pPr>
            <a:r>
              <a:rPr lang="en-AU" b="1" dirty="0"/>
              <a:t>Definition</a:t>
            </a:r>
            <a:r>
              <a:rPr lang="en-AU" dirty="0"/>
              <a:t>: Representations of words in a continuous vector space, where semantically similar words are closer together in the space.</a:t>
            </a:r>
          </a:p>
          <a:p>
            <a:pPr>
              <a:buFont typeface="Arial" panose="020B0604020202020204" pitchFamily="34" charset="0"/>
              <a:buChar char="•"/>
            </a:pPr>
            <a:r>
              <a:rPr lang="en-AU" b="1" dirty="0"/>
              <a:t>Example</a:t>
            </a:r>
            <a:r>
              <a:rPr lang="en-AU" dirty="0"/>
              <a:t>: Word2Vec, </a:t>
            </a:r>
            <a:r>
              <a:rPr lang="en-AU" dirty="0" err="1"/>
              <a:t>GloVe</a:t>
            </a:r>
            <a:r>
              <a:rPr lang="en-AU" dirty="0"/>
              <a:t>, and </a:t>
            </a:r>
            <a:r>
              <a:rPr lang="en-AU" dirty="0" err="1"/>
              <a:t>FastText</a:t>
            </a:r>
            <a:r>
              <a:rPr lang="en-AU" dirty="0"/>
              <a:t> are popular word embedding techniques that capture the meanings and relationships between words based on their context in a corpus.</a:t>
            </a:r>
          </a:p>
          <a:p>
            <a:endParaRPr lang="en-AU" dirty="0"/>
          </a:p>
          <a:p>
            <a:r>
              <a:rPr lang="en-AU" dirty="0"/>
              <a:t>Text Summarization</a:t>
            </a:r>
          </a:p>
          <a:p>
            <a:endParaRPr lang="en-AU" b="1" dirty="0"/>
          </a:p>
          <a:p>
            <a:r>
              <a:rPr lang="en-AU" b="1" dirty="0"/>
              <a:t>Named Entity Recognition (NER)</a:t>
            </a:r>
          </a:p>
          <a:p>
            <a:pPr>
              <a:buFont typeface="Arial" panose="020B0604020202020204" pitchFamily="34" charset="0"/>
              <a:buChar char="•"/>
            </a:pPr>
            <a:r>
              <a:rPr lang="en-AU" b="1" dirty="0"/>
              <a:t>Definition</a:t>
            </a:r>
            <a:r>
              <a:rPr lang="en-AU" dirty="0"/>
              <a:t>: Identifying and classifying named entities in text into predefined categories such as people, organizations, locations, dates, etc.</a:t>
            </a:r>
          </a:p>
          <a:p>
            <a:pPr>
              <a:buFont typeface="Arial" panose="020B0604020202020204" pitchFamily="34" charset="0"/>
              <a:buChar char="•"/>
            </a:pPr>
            <a:r>
              <a:rPr lang="en-AU" b="1" dirty="0"/>
              <a:t>Example</a:t>
            </a:r>
            <a:r>
              <a:rPr lang="en-AU" dirty="0"/>
              <a:t>: In the sentence "Barack Obama was born in H</a:t>
            </a:r>
          </a:p>
          <a:p>
            <a:endParaRPr lang="en-AU" dirty="0"/>
          </a:p>
          <a:p>
            <a:r>
              <a:rPr lang="en-AU" b="1" dirty="0"/>
              <a:t>Machine Translation</a:t>
            </a:r>
          </a:p>
          <a:p>
            <a:pPr>
              <a:buFont typeface="Arial" panose="020B0604020202020204" pitchFamily="34" charset="0"/>
              <a:buChar char="•"/>
            </a:pPr>
            <a:r>
              <a:rPr lang="en-AU" b="1" dirty="0"/>
              <a:t>Definition</a:t>
            </a:r>
            <a:r>
              <a:rPr lang="en-AU" dirty="0"/>
              <a:t>: Automatically translating text from one language to another.</a:t>
            </a:r>
          </a:p>
          <a:p>
            <a:pPr>
              <a:buFont typeface="Arial" panose="020B0604020202020204" pitchFamily="34" charset="0"/>
              <a:buChar char="•"/>
            </a:pPr>
            <a:r>
              <a:rPr lang="en-AU" b="1" dirty="0"/>
              <a:t>Example</a:t>
            </a:r>
            <a:r>
              <a:rPr lang="en-AU" dirty="0"/>
              <a:t>: Translating "Bonjour" from French to "Hello" in English.</a:t>
            </a:r>
          </a:p>
          <a:p>
            <a:endParaRPr lang="en-AU" dirty="0"/>
          </a:p>
          <a:p>
            <a:r>
              <a:rPr lang="en-AU" b="1" dirty="0"/>
              <a:t>Text Summarization</a:t>
            </a:r>
          </a:p>
          <a:p>
            <a:pPr>
              <a:buFont typeface="Arial" panose="020B0604020202020204" pitchFamily="34" charset="0"/>
              <a:buChar char="•"/>
            </a:pPr>
            <a:r>
              <a:rPr lang="en-AU" b="1" dirty="0"/>
              <a:t>Definition</a:t>
            </a:r>
            <a:r>
              <a:rPr lang="en-AU" dirty="0"/>
              <a:t>: Producing a concise summary of a longer text document while preserving the main ideas.</a:t>
            </a:r>
          </a:p>
          <a:p>
            <a:pPr>
              <a:buFont typeface="Arial" panose="020B0604020202020204" pitchFamily="34" charset="0"/>
              <a:buChar char="•"/>
            </a:pPr>
            <a:r>
              <a:rPr lang="en-AU" b="1" dirty="0"/>
              <a:t>Example</a:t>
            </a:r>
            <a:r>
              <a:rPr lang="en-AU" dirty="0"/>
              <a:t>: Summarizing a news article into a few sentences that capture the key points.</a:t>
            </a:r>
          </a:p>
          <a:p>
            <a:endParaRPr lang="en-AU" dirty="0"/>
          </a:p>
          <a:p>
            <a:r>
              <a:rPr lang="en-AU" b="1" dirty="0"/>
              <a:t>Text Generation</a:t>
            </a:r>
          </a:p>
          <a:p>
            <a:pPr>
              <a:buFont typeface="Arial" panose="020B0604020202020204" pitchFamily="34" charset="0"/>
              <a:buChar char="•"/>
            </a:pPr>
            <a:r>
              <a:rPr lang="en-AU" b="1" dirty="0"/>
              <a:t>Definition</a:t>
            </a:r>
            <a:r>
              <a:rPr lang="en-AU" dirty="0"/>
              <a:t>: Automatically generating coherent and contextually relevant text.</a:t>
            </a:r>
          </a:p>
          <a:p>
            <a:pPr>
              <a:buFont typeface="Arial" panose="020B0604020202020204" pitchFamily="34" charset="0"/>
              <a:buChar char="•"/>
            </a:pPr>
            <a:r>
              <a:rPr lang="en-AU" b="1" dirty="0"/>
              <a:t>Example</a:t>
            </a:r>
            <a:r>
              <a:rPr lang="en-AU" dirty="0"/>
              <a:t>: GPT-3 is an example of a model that can generate paragraphs of text given a prompt.</a:t>
            </a:r>
          </a:p>
          <a:p>
            <a:pPr>
              <a:buFont typeface="Arial" panose="020B0604020202020204" pitchFamily="34" charset="0"/>
              <a:buChar char="•"/>
            </a:pPr>
            <a:endParaRPr lang="en-AU" dirty="0"/>
          </a:p>
          <a:p>
            <a:r>
              <a:rPr lang="en-AU" b="1" dirty="0"/>
              <a:t>Question Answering</a:t>
            </a:r>
          </a:p>
          <a:p>
            <a:pPr>
              <a:buFont typeface="Arial" panose="020B0604020202020204" pitchFamily="34" charset="0"/>
              <a:buChar char="•"/>
            </a:pPr>
            <a:r>
              <a:rPr lang="en-AU" b="1" dirty="0"/>
              <a:t>Definition</a:t>
            </a:r>
            <a:r>
              <a:rPr lang="en-AU" dirty="0"/>
              <a:t>: Building systems that can answer questions posed in natural language.</a:t>
            </a:r>
          </a:p>
          <a:p>
            <a:pPr>
              <a:buFont typeface="Arial" panose="020B0604020202020204" pitchFamily="34" charset="0"/>
              <a:buChar char="•"/>
            </a:pPr>
            <a:r>
              <a:rPr lang="en-AU" b="1" dirty="0"/>
              <a:t>Example</a:t>
            </a:r>
            <a:r>
              <a:rPr lang="en-AU" dirty="0"/>
              <a:t>: A system that can answer "Who is the president of the United States?" by retrieving and presenting the correct answer.</a:t>
            </a:r>
          </a:p>
          <a:p>
            <a:pPr>
              <a:buFont typeface="Arial" panose="020B0604020202020204" pitchFamily="34" charset="0"/>
              <a:buChar char="•"/>
            </a:pPr>
            <a:endParaRPr lang="en-AU" dirty="0"/>
          </a:p>
          <a:p>
            <a:r>
              <a:rPr lang="en-AU" b="1" dirty="0"/>
              <a:t>Information Retrieval</a:t>
            </a:r>
          </a:p>
          <a:p>
            <a:pPr>
              <a:buFont typeface="Arial" panose="020B0604020202020204" pitchFamily="34" charset="0"/>
              <a:buChar char="•"/>
            </a:pPr>
            <a:r>
              <a:rPr lang="en-AU" b="1" dirty="0"/>
              <a:t>Definition</a:t>
            </a:r>
            <a:r>
              <a:rPr lang="en-AU" dirty="0"/>
              <a:t>: Finding and retrieving relevant information from a large dataset, often in response to a query.</a:t>
            </a:r>
          </a:p>
          <a:p>
            <a:pPr>
              <a:buFont typeface="Arial" panose="020B0604020202020204" pitchFamily="34" charset="0"/>
              <a:buChar char="•"/>
            </a:pPr>
            <a:r>
              <a:rPr lang="en-AU" b="1" dirty="0"/>
              <a:t>Example</a:t>
            </a:r>
            <a:r>
              <a:rPr lang="en-AU" dirty="0"/>
              <a:t>: Search engines use information retrieval techniques to find the most relevant web pages based on user queries.</a:t>
            </a:r>
          </a:p>
          <a:p>
            <a:pPr>
              <a:buFont typeface="Arial" panose="020B0604020202020204" pitchFamily="34" charset="0"/>
              <a:buChar char="•"/>
            </a:pPr>
            <a:endParaRPr lang="en-AU" dirty="0"/>
          </a:p>
          <a:p>
            <a:endParaRPr lang="en-US" dirty="0"/>
          </a:p>
        </p:txBody>
      </p:sp>
      <p:sp>
        <p:nvSpPr>
          <p:cNvPr id="4" name="Slide Number Placeholder 3"/>
          <p:cNvSpPr>
            <a:spLocks noGrp="1"/>
          </p:cNvSpPr>
          <p:nvPr>
            <p:ph type="sldNum" sz="quarter" idx="5"/>
          </p:nvPr>
        </p:nvSpPr>
        <p:spPr/>
        <p:txBody>
          <a:bodyPr/>
          <a:lstStyle/>
          <a:p>
            <a:fld id="{E9ABAB89-70DD-6D47-9A5C-9101063AA1ED}" type="slidenum">
              <a:rPr lang="en-US" smtClean="0"/>
              <a:t>11</a:t>
            </a:fld>
            <a:endParaRPr lang="en-US"/>
          </a:p>
        </p:txBody>
      </p:sp>
    </p:spTree>
    <p:extLst>
      <p:ext uri="{BB962C8B-B14F-4D97-AF65-F5344CB8AC3E}">
        <p14:creationId xmlns:p14="http://schemas.microsoft.com/office/powerpoint/2010/main" val="134978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Traditional Machine Learning (ML) approaches involve statistical methods that require manual feature extraction from data. These methods are often applied to structured data and are well-understood with clear theoretical foundations.</a:t>
            </a:r>
          </a:p>
          <a:p>
            <a:r>
              <a:rPr lang="en-AU" b="1" dirty="0"/>
              <a:t>Common Algorithms</a:t>
            </a:r>
            <a:r>
              <a:rPr lang="en-AU" dirty="0"/>
              <a:t>:</a:t>
            </a:r>
          </a:p>
          <a:p>
            <a:pPr>
              <a:buFont typeface="Arial" panose="020B0604020202020204" pitchFamily="34" charset="0"/>
              <a:buChar char="•"/>
            </a:pPr>
            <a:r>
              <a:rPr lang="en-AU" b="1" dirty="0"/>
              <a:t>Linear Regression</a:t>
            </a:r>
            <a:r>
              <a:rPr lang="en-AU" dirty="0"/>
              <a:t>: Used for predicting a continuous outcome based on input variables.</a:t>
            </a:r>
          </a:p>
          <a:p>
            <a:pPr>
              <a:buFont typeface="Arial" panose="020B0604020202020204" pitchFamily="34" charset="0"/>
              <a:buChar char="•"/>
            </a:pPr>
            <a:r>
              <a:rPr lang="en-AU" b="1" dirty="0"/>
              <a:t>Logistic Regression</a:t>
            </a:r>
            <a:r>
              <a:rPr lang="en-AU" dirty="0"/>
              <a:t>: Suitable for binary classification tasks.</a:t>
            </a:r>
          </a:p>
          <a:p>
            <a:pPr>
              <a:buFont typeface="Arial" panose="020B0604020202020204" pitchFamily="34" charset="0"/>
              <a:buChar char="•"/>
            </a:pPr>
            <a:r>
              <a:rPr lang="en-AU" b="1" dirty="0"/>
              <a:t>Decision Trees</a:t>
            </a:r>
            <a:r>
              <a:rPr lang="en-AU" dirty="0"/>
              <a:t>: A tree-like model of decisions and their possible consequences, used for classification and regression.</a:t>
            </a:r>
          </a:p>
          <a:p>
            <a:pPr>
              <a:buFont typeface="Arial" panose="020B0604020202020204" pitchFamily="34" charset="0"/>
              <a:buChar char="•"/>
            </a:pPr>
            <a:r>
              <a:rPr lang="en-AU" b="1" dirty="0"/>
              <a:t>Support Vector Machines (SVM)</a:t>
            </a:r>
            <a:r>
              <a:rPr lang="en-AU" dirty="0"/>
              <a:t>: Effective for classification and regression, particularly in high-dimensional spaces.</a:t>
            </a:r>
          </a:p>
          <a:p>
            <a:pPr>
              <a:buFont typeface="Arial" panose="020B0604020202020204" pitchFamily="34" charset="0"/>
              <a:buChar char="•"/>
            </a:pPr>
            <a:r>
              <a:rPr lang="en-AU" b="1" dirty="0"/>
              <a:t>K-Nearest </a:t>
            </a:r>
            <a:r>
              <a:rPr lang="en-AU" b="1" dirty="0" err="1"/>
              <a:t>Neighbors</a:t>
            </a:r>
            <a:r>
              <a:rPr lang="en-AU" b="1" dirty="0"/>
              <a:t> (KNN)</a:t>
            </a:r>
            <a:r>
              <a:rPr lang="en-AU" dirty="0"/>
              <a:t>: A simple, instance-based learning algorithm used for classification and regression by comparing data points.</a:t>
            </a:r>
          </a:p>
          <a:p>
            <a:r>
              <a:rPr lang="en-AU" b="1" dirty="0"/>
              <a:t>Applications</a:t>
            </a:r>
            <a:r>
              <a:rPr lang="en-AU" dirty="0"/>
              <a:t>:</a:t>
            </a:r>
          </a:p>
          <a:p>
            <a:pPr>
              <a:buFont typeface="Arial" panose="020B0604020202020204" pitchFamily="34" charset="0"/>
              <a:buChar char="•"/>
            </a:pPr>
            <a:r>
              <a:rPr lang="en-AU" dirty="0"/>
              <a:t>Predictive modeling (e.g., housing price prediction)</a:t>
            </a:r>
          </a:p>
          <a:p>
            <a:pPr>
              <a:buFont typeface="Arial" panose="020B0604020202020204" pitchFamily="34" charset="0"/>
              <a:buChar char="•"/>
            </a:pPr>
            <a:r>
              <a:rPr lang="en-AU" dirty="0"/>
              <a:t>Classification tasks (e.g., spam detection)</a:t>
            </a:r>
          </a:p>
          <a:p>
            <a:pPr>
              <a:buFont typeface="Arial" panose="020B0604020202020204" pitchFamily="34" charset="0"/>
              <a:buChar char="•"/>
            </a:pPr>
            <a:r>
              <a:rPr lang="en-AU" dirty="0"/>
              <a:t>Anomaly detection (e.g., fraud detection)</a:t>
            </a:r>
          </a:p>
          <a:p>
            <a:endParaRPr lang="en-US" dirty="0"/>
          </a:p>
        </p:txBody>
      </p:sp>
      <p:sp>
        <p:nvSpPr>
          <p:cNvPr id="4" name="Slide Number Placeholder 3"/>
          <p:cNvSpPr>
            <a:spLocks noGrp="1"/>
          </p:cNvSpPr>
          <p:nvPr>
            <p:ph type="sldNum" sz="quarter" idx="5"/>
          </p:nvPr>
        </p:nvSpPr>
        <p:spPr/>
        <p:txBody>
          <a:bodyPr/>
          <a:lstStyle/>
          <a:p>
            <a:fld id="{E9ABAB89-70DD-6D47-9A5C-9101063AA1ED}" type="slidenum">
              <a:rPr lang="en-US" smtClean="0"/>
              <a:t>13</a:t>
            </a:fld>
            <a:endParaRPr lang="en-US"/>
          </a:p>
        </p:txBody>
      </p:sp>
    </p:spTree>
    <p:extLst>
      <p:ext uri="{BB962C8B-B14F-4D97-AF65-F5344CB8AC3E}">
        <p14:creationId xmlns:p14="http://schemas.microsoft.com/office/powerpoint/2010/main" val="13091788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AU" dirty="0"/>
              <a:t>Advanced ML approaches involve more sophisticated algorithms that often incorporate ensemble methods or non-linear techniques to improve predictive performance and model robustness.</a:t>
            </a:r>
          </a:p>
          <a:p>
            <a:pPr>
              <a:buFont typeface="Arial" panose="020B0604020202020204" pitchFamily="34" charset="0"/>
              <a:buChar char="•"/>
            </a:pPr>
            <a:r>
              <a:rPr lang="en-AU" b="1" dirty="0"/>
              <a:t>Key Techniques</a:t>
            </a:r>
            <a:r>
              <a:rPr lang="en-AU" dirty="0"/>
              <a:t>:</a:t>
            </a:r>
          </a:p>
          <a:p>
            <a:pPr marL="742950" lvl="1" indent="-285750">
              <a:buFont typeface="Arial" panose="020B0604020202020204" pitchFamily="34" charset="0"/>
              <a:buChar char="•"/>
            </a:pPr>
            <a:r>
              <a:rPr lang="en-AU" b="1" dirty="0"/>
              <a:t>Ensemble Methods</a:t>
            </a:r>
            <a:r>
              <a:rPr lang="en-AU" dirty="0"/>
              <a:t>: Techniques that combine multiple models to improve overall performance and robustness.</a:t>
            </a:r>
          </a:p>
          <a:p>
            <a:pPr marL="742950" lvl="1" indent="-285750">
              <a:buFont typeface="Arial" panose="020B0604020202020204" pitchFamily="34" charset="0"/>
              <a:buChar char="•"/>
            </a:pPr>
            <a:r>
              <a:rPr lang="en-AU" b="1" dirty="0"/>
              <a:t>Random Forest</a:t>
            </a:r>
            <a:r>
              <a:rPr lang="en-AU" dirty="0"/>
              <a:t>: An ensemble of decision trees that aggregates their predictions for classification or regression tasks.</a:t>
            </a:r>
          </a:p>
          <a:p>
            <a:pPr marL="742950" lvl="1" indent="-285750">
              <a:buFont typeface="Arial" panose="020B0604020202020204" pitchFamily="34" charset="0"/>
              <a:buChar char="•"/>
            </a:pPr>
            <a:r>
              <a:rPr lang="en-AU" b="1" dirty="0"/>
              <a:t>Gradient Boosting Machines (GBM)</a:t>
            </a:r>
            <a:r>
              <a:rPr lang="en-AU" dirty="0"/>
              <a:t>: A sequential ensemble method that builds models iteratively, correcting errors from previous models to improve accuracy.</a:t>
            </a:r>
          </a:p>
          <a:p>
            <a:pPr marL="742950" lvl="1" indent="-285750">
              <a:buFont typeface="Arial" panose="020B0604020202020204" pitchFamily="34" charset="0"/>
              <a:buChar char="•"/>
            </a:pPr>
            <a:r>
              <a:rPr lang="en-AU" b="1" dirty="0"/>
              <a:t>Conditional Random Fields (CRFs)</a:t>
            </a:r>
            <a:r>
              <a:rPr lang="en-AU" dirty="0"/>
              <a:t>: A type of probabilistic model used for structured prediction, commonly applied in sequence </a:t>
            </a:r>
            <a:r>
              <a:rPr lang="en-AU" dirty="0" err="1"/>
              <a:t>labeling</a:t>
            </a:r>
            <a:r>
              <a:rPr lang="en-AU" dirty="0"/>
              <a:t> tasks like named entity recognition</a:t>
            </a:r>
          </a:p>
          <a:p>
            <a:pPr marL="742950" lvl="1" indent="-285750">
              <a:buFont typeface="Arial" panose="020B0604020202020204" pitchFamily="34" charset="0"/>
              <a:buChar char="•"/>
            </a:pPr>
            <a:r>
              <a:rPr lang="en-AU" b="1" dirty="0"/>
              <a:t>Latent Dirichlet Allocation (LDA)</a:t>
            </a:r>
            <a:r>
              <a:rPr lang="en-AU" dirty="0"/>
              <a:t>: A generative probabilistic model used for topic modeling, which discovers latent topics in a collection of documents.</a:t>
            </a:r>
          </a:p>
          <a:p>
            <a:pPr marL="742950" lvl="1" indent="-285750">
              <a:buFont typeface="Arial" panose="020B0604020202020204" pitchFamily="34" charset="0"/>
              <a:buChar char="•"/>
            </a:pPr>
            <a:r>
              <a:rPr lang="en-AU" b="1" dirty="0"/>
              <a:t>Support Vector Machines with Kernels</a:t>
            </a:r>
            <a:r>
              <a:rPr lang="en-AU" dirty="0"/>
              <a:t>: An extension of SVMs that uses kernel functions to handle non-linear relationships in the data.</a:t>
            </a:r>
          </a:p>
          <a:p>
            <a:pPr marL="742950" lvl="1" indent="-285750">
              <a:buFont typeface="Arial" panose="020B0604020202020204" pitchFamily="34" charset="0"/>
              <a:buChar char="•"/>
            </a:pPr>
            <a:r>
              <a:rPr lang="en-AU" b="1" dirty="0"/>
              <a:t>Clustering (e.g., K-Means, DBSCAN)</a:t>
            </a:r>
            <a:r>
              <a:rPr lang="en-AU" dirty="0"/>
              <a:t>: Methods for grouping data points into clusters based on similarity, where K-Means partitions data into k clusters, and DBSCAN finds clusters based on density.</a:t>
            </a:r>
          </a:p>
          <a:p>
            <a:pPr marL="742950" lvl="1" indent="-285750">
              <a:buFont typeface="Arial" panose="020B0604020202020204" pitchFamily="34" charset="0"/>
              <a:buChar char="•"/>
            </a:pPr>
            <a:r>
              <a:rPr lang="en-AU" b="1" dirty="0"/>
              <a:t>Dimensionality Reduction (e.g., PCA)</a:t>
            </a:r>
            <a:r>
              <a:rPr lang="en-AU" dirty="0"/>
              <a:t>: Techniques that reduce the number of variables in a dataset while preserving essential information, with PCA being a common method that projects data onto a lower-dimensional </a:t>
            </a:r>
            <a:r>
              <a:rPr lang="en-AU" dirty="0" err="1"/>
              <a:t>space.rving</a:t>
            </a:r>
            <a:r>
              <a:rPr lang="en-AU" dirty="0"/>
              <a:t> essential information.</a:t>
            </a:r>
          </a:p>
          <a:p>
            <a:pPr>
              <a:buFont typeface="Arial" panose="020B0604020202020204" pitchFamily="34" charset="0"/>
              <a:buChar char="•"/>
            </a:pPr>
            <a:r>
              <a:rPr lang="en-AU" b="1" dirty="0"/>
              <a:t>Applications</a:t>
            </a:r>
            <a:r>
              <a:rPr lang="en-AU" dirty="0"/>
              <a:t>:</a:t>
            </a:r>
          </a:p>
          <a:p>
            <a:pPr marL="742950" lvl="1" indent="-285750">
              <a:buFont typeface="Arial" panose="020B0604020202020204" pitchFamily="34" charset="0"/>
              <a:buChar char="•"/>
            </a:pPr>
            <a:r>
              <a:rPr lang="en-AU" dirty="0"/>
              <a:t>Complex classification tasks (e.g., medical diagnostics)</a:t>
            </a:r>
          </a:p>
          <a:p>
            <a:pPr marL="742950" lvl="1" indent="-285750">
              <a:buFont typeface="Arial" panose="020B0604020202020204" pitchFamily="34" charset="0"/>
              <a:buChar char="•"/>
            </a:pPr>
            <a:r>
              <a:rPr lang="en-AU" dirty="0"/>
              <a:t>Predictive analytics with improved accuracy (e.g., stock price prediction)</a:t>
            </a:r>
          </a:p>
          <a:p>
            <a:pPr marL="742950" lvl="1" indent="-285750">
              <a:buFont typeface="Arial" panose="020B0604020202020204" pitchFamily="34" charset="0"/>
              <a:buChar char="•"/>
            </a:pPr>
            <a:r>
              <a:rPr lang="en-AU" dirty="0"/>
              <a:t>Image segmentation and object recognition.</a:t>
            </a:r>
          </a:p>
          <a:p>
            <a:endParaRPr lang="en-US" dirty="0"/>
          </a:p>
        </p:txBody>
      </p:sp>
      <p:sp>
        <p:nvSpPr>
          <p:cNvPr id="4" name="Slide Number Placeholder 3"/>
          <p:cNvSpPr>
            <a:spLocks noGrp="1"/>
          </p:cNvSpPr>
          <p:nvPr>
            <p:ph type="sldNum" sz="quarter" idx="5"/>
          </p:nvPr>
        </p:nvSpPr>
        <p:spPr/>
        <p:txBody>
          <a:bodyPr/>
          <a:lstStyle/>
          <a:p>
            <a:fld id="{E9ABAB89-70DD-6D47-9A5C-9101063AA1ED}" type="slidenum">
              <a:rPr lang="en-US" smtClean="0"/>
              <a:t>14</a:t>
            </a:fld>
            <a:endParaRPr lang="en-US"/>
          </a:p>
        </p:txBody>
      </p:sp>
    </p:spTree>
    <p:extLst>
      <p:ext uri="{BB962C8B-B14F-4D97-AF65-F5344CB8AC3E}">
        <p14:creationId xmlns:p14="http://schemas.microsoft.com/office/powerpoint/2010/main" val="2232190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Deep Learning Models</a:t>
            </a:r>
            <a:r>
              <a:rPr lang="en-AU" dirty="0"/>
              <a:t>: The top-level category representing all deep learning approaches in NLP.</a:t>
            </a:r>
          </a:p>
          <a:p>
            <a:r>
              <a:rPr lang="en-AU" b="1" dirty="0"/>
              <a:t>Word Representation Techniques</a:t>
            </a:r>
            <a:r>
              <a:rPr lang="en-AU" dirty="0"/>
              <a:t>: This includes methods for representing words as vectors, which are often used as the first step in NLP pipelines before feeding data into more complex models.</a:t>
            </a:r>
          </a:p>
          <a:p>
            <a:r>
              <a:rPr lang="en-AU" b="1" dirty="0"/>
              <a:t>Core Architectures</a:t>
            </a:r>
            <a:r>
              <a:rPr lang="en-AU" dirty="0"/>
              <a:t>: These are the foundational deep learning architectures that power various NLP models.</a:t>
            </a:r>
          </a:p>
          <a:p>
            <a:pPr>
              <a:buFont typeface="Arial" panose="020B0604020202020204" pitchFamily="34" charset="0"/>
              <a:buChar char="•"/>
            </a:pPr>
            <a:r>
              <a:rPr lang="en-AU" b="1" dirty="0"/>
              <a:t>RNNs</a:t>
            </a:r>
            <a:r>
              <a:rPr lang="en-AU" dirty="0"/>
              <a:t>: A fundamental architecture for processing sequences, with LSTM and GRU being advanced types of RNNs that address specific challenges like long-term dependencies.</a:t>
            </a:r>
          </a:p>
          <a:p>
            <a:pPr>
              <a:buFont typeface="Arial" panose="020B0604020202020204" pitchFamily="34" charset="0"/>
              <a:buChar char="•"/>
            </a:pPr>
            <a:r>
              <a:rPr lang="en-AU" b="1" dirty="0"/>
              <a:t>CNNs for Text</a:t>
            </a:r>
            <a:r>
              <a:rPr lang="en-AU" dirty="0"/>
              <a:t>: Originally designed for images but adapted for tasks like text classification in NLP.</a:t>
            </a:r>
          </a:p>
          <a:p>
            <a:pPr>
              <a:buFont typeface="Arial" panose="020B0604020202020204" pitchFamily="34" charset="0"/>
              <a:buChar char="•"/>
            </a:pPr>
            <a:r>
              <a:rPr lang="en-AU" b="1" dirty="0"/>
              <a:t>Transformers</a:t>
            </a:r>
            <a:r>
              <a:rPr lang="en-AU" dirty="0"/>
              <a:t>: A more recent and powerful architecture that processes sequences in parallel, leading to several advanced models.</a:t>
            </a:r>
          </a:p>
          <a:p>
            <a:r>
              <a:rPr lang="en-AU" b="1" dirty="0"/>
              <a:t>Specialized Models and Applications</a:t>
            </a:r>
            <a:r>
              <a:rPr lang="en-AU" dirty="0"/>
              <a:t>: These are specific models or techniques that build on the core architectures.</a:t>
            </a:r>
          </a:p>
          <a:p>
            <a:pPr>
              <a:buFont typeface="Arial" panose="020B0604020202020204" pitchFamily="34" charset="0"/>
              <a:buChar char="•"/>
            </a:pPr>
            <a:r>
              <a:rPr lang="en-AU" b="1" dirty="0"/>
              <a:t>BERT</a:t>
            </a:r>
            <a:r>
              <a:rPr lang="en-AU" dirty="0"/>
              <a:t> and </a:t>
            </a:r>
            <a:r>
              <a:rPr lang="en-AU" b="1" dirty="0"/>
              <a:t>GPT</a:t>
            </a:r>
            <a:r>
              <a:rPr lang="en-AU" dirty="0"/>
              <a:t>: Both are based on the Transformer architecture but are specialized for different tasks—BERT for understanding and GPT for generating text.</a:t>
            </a:r>
          </a:p>
          <a:p>
            <a:pPr>
              <a:buFont typeface="Arial" panose="020B0604020202020204" pitchFamily="34" charset="0"/>
              <a:buChar char="•"/>
            </a:pPr>
            <a:r>
              <a:rPr lang="en-AU" b="1" dirty="0"/>
              <a:t>Seq2Seq Models</a:t>
            </a:r>
            <a:r>
              <a:rPr lang="en-AU" dirty="0"/>
              <a:t>: Use architectures like RNNs or Transformers to map sequences to sequences, such as in translation or summarization.</a:t>
            </a:r>
          </a:p>
          <a:p>
            <a:pPr>
              <a:buFont typeface="Arial" panose="020B0604020202020204" pitchFamily="34" charset="0"/>
              <a:buChar char="•"/>
            </a:pPr>
            <a:r>
              <a:rPr lang="en-AU" b="1" dirty="0"/>
              <a:t>Attention Mechanism</a:t>
            </a:r>
            <a:r>
              <a:rPr lang="en-AU" dirty="0"/>
              <a:t>: A key technique within models like Transformers and Seq2Seq, allowing the model to focus on specific parts of the input sequence.</a:t>
            </a:r>
          </a:p>
        </p:txBody>
      </p:sp>
      <p:sp>
        <p:nvSpPr>
          <p:cNvPr id="4" name="Slide Number Placeholder 3"/>
          <p:cNvSpPr>
            <a:spLocks noGrp="1"/>
          </p:cNvSpPr>
          <p:nvPr>
            <p:ph type="sldNum" sz="quarter" idx="5"/>
          </p:nvPr>
        </p:nvSpPr>
        <p:spPr/>
        <p:txBody>
          <a:bodyPr/>
          <a:lstStyle/>
          <a:p>
            <a:fld id="{E9ABAB89-70DD-6D47-9A5C-9101063AA1ED}" type="slidenum">
              <a:rPr lang="en-US" smtClean="0"/>
              <a:t>15</a:t>
            </a:fld>
            <a:endParaRPr lang="en-US"/>
          </a:p>
        </p:txBody>
      </p:sp>
    </p:spTree>
    <p:extLst>
      <p:ext uri="{BB962C8B-B14F-4D97-AF65-F5344CB8AC3E}">
        <p14:creationId xmlns:p14="http://schemas.microsoft.com/office/powerpoint/2010/main" val="39980186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9ABAB89-70DD-6D47-9A5C-9101063AA1ED}" type="slidenum">
              <a:rPr lang="en-US" smtClean="0"/>
              <a:t>16</a:t>
            </a:fld>
            <a:endParaRPr lang="en-US"/>
          </a:p>
        </p:txBody>
      </p:sp>
    </p:spTree>
    <p:extLst>
      <p:ext uri="{BB962C8B-B14F-4D97-AF65-F5344CB8AC3E}">
        <p14:creationId xmlns:p14="http://schemas.microsoft.com/office/powerpoint/2010/main" val="13986847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07612-66CC-4B3E-AEE2-03DEC9AE897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504B1BC-77E6-D951-898F-888D1117FB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D75E986-89BB-32B6-8026-212871D5410C}"/>
              </a:ext>
            </a:extLst>
          </p:cNvPr>
          <p:cNvSpPr>
            <a:spLocks noGrp="1"/>
          </p:cNvSpPr>
          <p:nvPr>
            <p:ph type="dt" sz="half" idx="10"/>
          </p:nvPr>
        </p:nvSpPr>
        <p:spPr/>
        <p:txBody>
          <a:bodyPr/>
          <a:lstStyle/>
          <a:p>
            <a:fld id="{7FB4BABD-195D-9849-90ED-F9B036398C56}" type="datetimeFigureOut">
              <a:rPr lang="en-US" smtClean="0"/>
              <a:t>8/12/24</a:t>
            </a:fld>
            <a:endParaRPr lang="en-US"/>
          </a:p>
        </p:txBody>
      </p:sp>
      <p:sp>
        <p:nvSpPr>
          <p:cNvPr id="5" name="Footer Placeholder 4">
            <a:extLst>
              <a:ext uri="{FF2B5EF4-FFF2-40B4-BE49-F238E27FC236}">
                <a16:creationId xmlns:a16="http://schemas.microsoft.com/office/drawing/2014/main" id="{205FF8E4-1BA3-0FEF-AB61-7042AAFDA4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32302E-0936-E788-B3E3-9CDA865E65FE}"/>
              </a:ext>
            </a:extLst>
          </p:cNvPr>
          <p:cNvSpPr>
            <a:spLocks noGrp="1"/>
          </p:cNvSpPr>
          <p:nvPr>
            <p:ph type="sldNum" sz="quarter" idx="12"/>
          </p:nvPr>
        </p:nvSpPr>
        <p:spPr/>
        <p:txBody>
          <a:bodyPr/>
          <a:lstStyle/>
          <a:p>
            <a:fld id="{1D689666-8E0F-2D4A-8001-5A243C597EBB}" type="slidenum">
              <a:rPr lang="en-US" smtClean="0"/>
              <a:t>‹#›</a:t>
            </a:fld>
            <a:endParaRPr lang="en-US"/>
          </a:p>
        </p:txBody>
      </p:sp>
    </p:spTree>
    <p:extLst>
      <p:ext uri="{BB962C8B-B14F-4D97-AF65-F5344CB8AC3E}">
        <p14:creationId xmlns:p14="http://schemas.microsoft.com/office/powerpoint/2010/main" val="1467745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B6C9-8955-B917-E069-908077BCCB2C}"/>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BB217CC6-F5FC-3AC7-BF48-C7CA63F833D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633617-A0CE-3222-2855-55877BBCBFDC}"/>
              </a:ext>
            </a:extLst>
          </p:cNvPr>
          <p:cNvSpPr>
            <a:spLocks noGrp="1"/>
          </p:cNvSpPr>
          <p:nvPr>
            <p:ph type="dt" sz="half" idx="10"/>
          </p:nvPr>
        </p:nvSpPr>
        <p:spPr/>
        <p:txBody>
          <a:bodyPr/>
          <a:lstStyle/>
          <a:p>
            <a:fld id="{7FB4BABD-195D-9849-90ED-F9B036398C56}" type="datetimeFigureOut">
              <a:rPr lang="en-US" smtClean="0"/>
              <a:t>8/12/24</a:t>
            </a:fld>
            <a:endParaRPr lang="en-US"/>
          </a:p>
        </p:txBody>
      </p:sp>
      <p:sp>
        <p:nvSpPr>
          <p:cNvPr id="5" name="Footer Placeholder 4">
            <a:extLst>
              <a:ext uri="{FF2B5EF4-FFF2-40B4-BE49-F238E27FC236}">
                <a16:creationId xmlns:a16="http://schemas.microsoft.com/office/drawing/2014/main" id="{FC6E0091-7917-54CC-C05D-D0E283BA14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7481F6-ED3A-8111-B1E6-B41E6951F1C0}"/>
              </a:ext>
            </a:extLst>
          </p:cNvPr>
          <p:cNvSpPr>
            <a:spLocks noGrp="1"/>
          </p:cNvSpPr>
          <p:nvPr>
            <p:ph type="sldNum" sz="quarter" idx="12"/>
          </p:nvPr>
        </p:nvSpPr>
        <p:spPr/>
        <p:txBody>
          <a:bodyPr/>
          <a:lstStyle/>
          <a:p>
            <a:fld id="{1D689666-8E0F-2D4A-8001-5A243C597EBB}" type="slidenum">
              <a:rPr lang="en-US" smtClean="0"/>
              <a:t>‹#›</a:t>
            </a:fld>
            <a:endParaRPr lang="en-US"/>
          </a:p>
        </p:txBody>
      </p:sp>
    </p:spTree>
    <p:extLst>
      <p:ext uri="{BB962C8B-B14F-4D97-AF65-F5344CB8AC3E}">
        <p14:creationId xmlns:p14="http://schemas.microsoft.com/office/powerpoint/2010/main" val="2727304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61B3D3F-7F33-C01D-DF0B-42052C5A0F3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23E6508-35C0-6EA7-4F35-E892FB74E48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2DBCDB2-5926-10BE-9C28-7C3331D4206E}"/>
              </a:ext>
            </a:extLst>
          </p:cNvPr>
          <p:cNvSpPr>
            <a:spLocks noGrp="1"/>
          </p:cNvSpPr>
          <p:nvPr>
            <p:ph type="dt" sz="half" idx="10"/>
          </p:nvPr>
        </p:nvSpPr>
        <p:spPr/>
        <p:txBody>
          <a:bodyPr/>
          <a:lstStyle/>
          <a:p>
            <a:fld id="{7FB4BABD-195D-9849-90ED-F9B036398C56}" type="datetimeFigureOut">
              <a:rPr lang="en-US" smtClean="0"/>
              <a:t>8/12/24</a:t>
            </a:fld>
            <a:endParaRPr lang="en-US"/>
          </a:p>
        </p:txBody>
      </p:sp>
      <p:sp>
        <p:nvSpPr>
          <p:cNvPr id="5" name="Footer Placeholder 4">
            <a:extLst>
              <a:ext uri="{FF2B5EF4-FFF2-40B4-BE49-F238E27FC236}">
                <a16:creationId xmlns:a16="http://schemas.microsoft.com/office/drawing/2014/main" id="{1D45140B-1AF2-8EFF-B7A2-4B38C32342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A83C4-36BB-5A49-F9DD-3B57762865D8}"/>
              </a:ext>
            </a:extLst>
          </p:cNvPr>
          <p:cNvSpPr>
            <a:spLocks noGrp="1"/>
          </p:cNvSpPr>
          <p:nvPr>
            <p:ph type="sldNum" sz="quarter" idx="12"/>
          </p:nvPr>
        </p:nvSpPr>
        <p:spPr/>
        <p:txBody>
          <a:bodyPr/>
          <a:lstStyle/>
          <a:p>
            <a:fld id="{1D689666-8E0F-2D4A-8001-5A243C597EBB}" type="slidenum">
              <a:rPr lang="en-US" smtClean="0"/>
              <a:t>‹#›</a:t>
            </a:fld>
            <a:endParaRPr lang="en-US"/>
          </a:p>
        </p:txBody>
      </p:sp>
    </p:spTree>
    <p:extLst>
      <p:ext uri="{BB962C8B-B14F-4D97-AF65-F5344CB8AC3E}">
        <p14:creationId xmlns:p14="http://schemas.microsoft.com/office/powerpoint/2010/main" val="186499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ADF22-6DD4-2A7C-6EA1-C491B2A763C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0D2ED2C6-149B-44CF-39FF-6501B96144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77011AA-A6CB-8562-BEA7-91D42670EA39}"/>
              </a:ext>
            </a:extLst>
          </p:cNvPr>
          <p:cNvSpPr>
            <a:spLocks noGrp="1"/>
          </p:cNvSpPr>
          <p:nvPr>
            <p:ph type="dt" sz="half" idx="10"/>
          </p:nvPr>
        </p:nvSpPr>
        <p:spPr/>
        <p:txBody>
          <a:bodyPr/>
          <a:lstStyle/>
          <a:p>
            <a:fld id="{7FB4BABD-195D-9849-90ED-F9B036398C56}" type="datetimeFigureOut">
              <a:rPr lang="en-US" smtClean="0"/>
              <a:t>8/12/24</a:t>
            </a:fld>
            <a:endParaRPr lang="en-US"/>
          </a:p>
        </p:txBody>
      </p:sp>
      <p:sp>
        <p:nvSpPr>
          <p:cNvPr id="5" name="Footer Placeholder 4">
            <a:extLst>
              <a:ext uri="{FF2B5EF4-FFF2-40B4-BE49-F238E27FC236}">
                <a16:creationId xmlns:a16="http://schemas.microsoft.com/office/drawing/2014/main" id="{A5F670C3-927B-03BB-BA1E-3DEFC25FB8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6582C5-09BD-62E2-377D-8E15A4BB6442}"/>
              </a:ext>
            </a:extLst>
          </p:cNvPr>
          <p:cNvSpPr>
            <a:spLocks noGrp="1"/>
          </p:cNvSpPr>
          <p:nvPr>
            <p:ph type="sldNum" sz="quarter" idx="12"/>
          </p:nvPr>
        </p:nvSpPr>
        <p:spPr/>
        <p:txBody>
          <a:bodyPr/>
          <a:lstStyle/>
          <a:p>
            <a:fld id="{1D689666-8E0F-2D4A-8001-5A243C597EBB}" type="slidenum">
              <a:rPr lang="en-US" smtClean="0"/>
              <a:t>‹#›</a:t>
            </a:fld>
            <a:endParaRPr lang="en-US"/>
          </a:p>
        </p:txBody>
      </p:sp>
    </p:spTree>
    <p:extLst>
      <p:ext uri="{BB962C8B-B14F-4D97-AF65-F5344CB8AC3E}">
        <p14:creationId xmlns:p14="http://schemas.microsoft.com/office/powerpoint/2010/main" val="1745321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56E94-09C6-CF32-158D-19297D51E816}"/>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78D5D1E-FFE0-7C69-217A-863858C903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1C649B8-CFF6-2311-2346-B18EB3245D47}"/>
              </a:ext>
            </a:extLst>
          </p:cNvPr>
          <p:cNvSpPr>
            <a:spLocks noGrp="1"/>
          </p:cNvSpPr>
          <p:nvPr>
            <p:ph type="dt" sz="half" idx="10"/>
          </p:nvPr>
        </p:nvSpPr>
        <p:spPr/>
        <p:txBody>
          <a:bodyPr/>
          <a:lstStyle/>
          <a:p>
            <a:fld id="{7FB4BABD-195D-9849-90ED-F9B036398C56}" type="datetimeFigureOut">
              <a:rPr lang="en-US" smtClean="0"/>
              <a:t>8/12/24</a:t>
            </a:fld>
            <a:endParaRPr lang="en-US"/>
          </a:p>
        </p:txBody>
      </p:sp>
      <p:sp>
        <p:nvSpPr>
          <p:cNvPr id="5" name="Footer Placeholder 4">
            <a:extLst>
              <a:ext uri="{FF2B5EF4-FFF2-40B4-BE49-F238E27FC236}">
                <a16:creationId xmlns:a16="http://schemas.microsoft.com/office/drawing/2014/main" id="{6696A841-01B7-660F-8E07-A77655CD1E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587D2B-8A49-3647-F1AA-BDEBA7B4C5A7}"/>
              </a:ext>
            </a:extLst>
          </p:cNvPr>
          <p:cNvSpPr>
            <a:spLocks noGrp="1"/>
          </p:cNvSpPr>
          <p:nvPr>
            <p:ph type="sldNum" sz="quarter" idx="12"/>
          </p:nvPr>
        </p:nvSpPr>
        <p:spPr/>
        <p:txBody>
          <a:bodyPr/>
          <a:lstStyle/>
          <a:p>
            <a:fld id="{1D689666-8E0F-2D4A-8001-5A243C597EBB}" type="slidenum">
              <a:rPr lang="en-US" smtClean="0"/>
              <a:t>‹#›</a:t>
            </a:fld>
            <a:endParaRPr lang="en-US"/>
          </a:p>
        </p:txBody>
      </p:sp>
    </p:spTree>
    <p:extLst>
      <p:ext uri="{BB962C8B-B14F-4D97-AF65-F5344CB8AC3E}">
        <p14:creationId xmlns:p14="http://schemas.microsoft.com/office/powerpoint/2010/main" val="4134650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89477-E188-9E55-1E06-6A8F4A3ADC26}"/>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54F1B75-F259-4C6A-0F80-586F9569CB46}"/>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A86E72D-6A1E-7BA0-30C6-229FB77A8048}"/>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A222E8A7-51A1-E8CB-83D3-77FF9F2284A6}"/>
              </a:ext>
            </a:extLst>
          </p:cNvPr>
          <p:cNvSpPr>
            <a:spLocks noGrp="1"/>
          </p:cNvSpPr>
          <p:nvPr>
            <p:ph type="dt" sz="half" idx="10"/>
          </p:nvPr>
        </p:nvSpPr>
        <p:spPr/>
        <p:txBody>
          <a:bodyPr/>
          <a:lstStyle/>
          <a:p>
            <a:fld id="{7FB4BABD-195D-9849-90ED-F9B036398C56}" type="datetimeFigureOut">
              <a:rPr lang="en-US" smtClean="0"/>
              <a:t>8/12/24</a:t>
            </a:fld>
            <a:endParaRPr lang="en-US"/>
          </a:p>
        </p:txBody>
      </p:sp>
      <p:sp>
        <p:nvSpPr>
          <p:cNvPr id="6" name="Footer Placeholder 5">
            <a:extLst>
              <a:ext uri="{FF2B5EF4-FFF2-40B4-BE49-F238E27FC236}">
                <a16:creationId xmlns:a16="http://schemas.microsoft.com/office/drawing/2014/main" id="{CA720AEA-E944-39F7-7603-2E1A9738C9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945BFA-7995-AE68-BF76-6037622ACB80}"/>
              </a:ext>
            </a:extLst>
          </p:cNvPr>
          <p:cNvSpPr>
            <a:spLocks noGrp="1"/>
          </p:cNvSpPr>
          <p:nvPr>
            <p:ph type="sldNum" sz="quarter" idx="12"/>
          </p:nvPr>
        </p:nvSpPr>
        <p:spPr/>
        <p:txBody>
          <a:bodyPr/>
          <a:lstStyle/>
          <a:p>
            <a:fld id="{1D689666-8E0F-2D4A-8001-5A243C597EBB}" type="slidenum">
              <a:rPr lang="en-US" smtClean="0"/>
              <a:t>‹#›</a:t>
            </a:fld>
            <a:endParaRPr lang="en-US"/>
          </a:p>
        </p:txBody>
      </p:sp>
    </p:spTree>
    <p:extLst>
      <p:ext uri="{BB962C8B-B14F-4D97-AF65-F5344CB8AC3E}">
        <p14:creationId xmlns:p14="http://schemas.microsoft.com/office/powerpoint/2010/main" val="824483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86A61-FEA8-BBD6-6D5D-F89D94DAF1B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C5D898A-B038-4874-D507-1A3474D8E5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1BC6400-2754-6A23-2E55-D58C913FBE7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DEB1E9A-6386-7218-A107-CDA9B7B5A2F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DE28337-EEE8-8E29-DB7C-E41024F4E97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E7A8230-905B-CCB9-B7A9-DC7EE03C6136}"/>
              </a:ext>
            </a:extLst>
          </p:cNvPr>
          <p:cNvSpPr>
            <a:spLocks noGrp="1"/>
          </p:cNvSpPr>
          <p:nvPr>
            <p:ph type="dt" sz="half" idx="10"/>
          </p:nvPr>
        </p:nvSpPr>
        <p:spPr/>
        <p:txBody>
          <a:bodyPr/>
          <a:lstStyle/>
          <a:p>
            <a:fld id="{7FB4BABD-195D-9849-90ED-F9B036398C56}" type="datetimeFigureOut">
              <a:rPr lang="en-US" smtClean="0"/>
              <a:t>8/12/24</a:t>
            </a:fld>
            <a:endParaRPr lang="en-US"/>
          </a:p>
        </p:txBody>
      </p:sp>
      <p:sp>
        <p:nvSpPr>
          <p:cNvPr id="8" name="Footer Placeholder 7">
            <a:extLst>
              <a:ext uri="{FF2B5EF4-FFF2-40B4-BE49-F238E27FC236}">
                <a16:creationId xmlns:a16="http://schemas.microsoft.com/office/drawing/2014/main" id="{44A5FB93-7442-4B06-3272-28CF53E29BD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66C7099-64D8-09D9-28DA-DF80368E0685}"/>
              </a:ext>
            </a:extLst>
          </p:cNvPr>
          <p:cNvSpPr>
            <a:spLocks noGrp="1"/>
          </p:cNvSpPr>
          <p:nvPr>
            <p:ph type="sldNum" sz="quarter" idx="12"/>
          </p:nvPr>
        </p:nvSpPr>
        <p:spPr/>
        <p:txBody>
          <a:bodyPr/>
          <a:lstStyle/>
          <a:p>
            <a:fld id="{1D689666-8E0F-2D4A-8001-5A243C597EBB}" type="slidenum">
              <a:rPr lang="en-US" smtClean="0"/>
              <a:t>‹#›</a:t>
            </a:fld>
            <a:endParaRPr lang="en-US"/>
          </a:p>
        </p:txBody>
      </p:sp>
    </p:spTree>
    <p:extLst>
      <p:ext uri="{BB962C8B-B14F-4D97-AF65-F5344CB8AC3E}">
        <p14:creationId xmlns:p14="http://schemas.microsoft.com/office/powerpoint/2010/main" val="274820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8E3A1-F402-6F55-1002-32D5EDC97AE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05A90893-C6A0-67F0-D9F3-05C39A25D2CC}"/>
              </a:ext>
            </a:extLst>
          </p:cNvPr>
          <p:cNvSpPr>
            <a:spLocks noGrp="1"/>
          </p:cNvSpPr>
          <p:nvPr>
            <p:ph type="dt" sz="half" idx="10"/>
          </p:nvPr>
        </p:nvSpPr>
        <p:spPr/>
        <p:txBody>
          <a:bodyPr/>
          <a:lstStyle/>
          <a:p>
            <a:fld id="{7FB4BABD-195D-9849-90ED-F9B036398C56}" type="datetimeFigureOut">
              <a:rPr lang="en-US" smtClean="0"/>
              <a:t>8/12/24</a:t>
            </a:fld>
            <a:endParaRPr lang="en-US"/>
          </a:p>
        </p:txBody>
      </p:sp>
      <p:sp>
        <p:nvSpPr>
          <p:cNvPr id="4" name="Footer Placeholder 3">
            <a:extLst>
              <a:ext uri="{FF2B5EF4-FFF2-40B4-BE49-F238E27FC236}">
                <a16:creationId xmlns:a16="http://schemas.microsoft.com/office/drawing/2014/main" id="{B582E22E-F050-39F0-60A2-55AE6CCE3D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B960F5-75EB-81B6-9C5F-A01946A0DAE8}"/>
              </a:ext>
            </a:extLst>
          </p:cNvPr>
          <p:cNvSpPr>
            <a:spLocks noGrp="1"/>
          </p:cNvSpPr>
          <p:nvPr>
            <p:ph type="sldNum" sz="quarter" idx="12"/>
          </p:nvPr>
        </p:nvSpPr>
        <p:spPr/>
        <p:txBody>
          <a:bodyPr/>
          <a:lstStyle/>
          <a:p>
            <a:fld id="{1D689666-8E0F-2D4A-8001-5A243C597EBB}" type="slidenum">
              <a:rPr lang="en-US" smtClean="0"/>
              <a:t>‹#›</a:t>
            </a:fld>
            <a:endParaRPr lang="en-US"/>
          </a:p>
        </p:txBody>
      </p:sp>
    </p:spTree>
    <p:extLst>
      <p:ext uri="{BB962C8B-B14F-4D97-AF65-F5344CB8AC3E}">
        <p14:creationId xmlns:p14="http://schemas.microsoft.com/office/powerpoint/2010/main" val="24034369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F1D16C-A608-281B-6C0D-39EA0CE3E8EC}"/>
              </a:ext>
            </a:extLst>
          </p:cNvPr>
          <p:cNvSpPr>
            <a:spLocks noGrp="1"/>
          </p:cNvSpPr>
          <p:nvPr>
            <p:ph type="dt" sz="half" idx="10"/>
          </p:nvPr>
        </p:nvSpPr>
        <p:spPr/>
        <p:txBody>
          <a:bodyPr/>
          <a:lstStyle/>
          <a:p>
            <a:fld id="{7FB4BABD-195D-9849-90ED-F9B036398C56}" type="datetimeFigureOut">
              <a:rPr lang="en-US" smtClean="0"/>
              <a:t>8/12/24</a:t>
            </a:fld>
            <a:endParaRPr lang="en-US"/>
          </a:p>
        </p:txBody>
      </p:sp>
      <p:sp>
        <p:nvSpPr>
          <p:cNvPr id="3" name="Footer Placeholder 2">
            <a:extLst>
              <a:ext uri="{FF2B5EF4-FFF2-40B4-BE49-F238E27FC236}">
                <a16:creationId xmlns:a16="http://schemas.microsoft.com/office/drawing/2014/main" id="{54190FCB-8417-6BC4-2DF8-9B6A4131C0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6CF2A7D-0608-CCB9-4862-B32DE4FFFEE3}"/>
              </a:ext>
            </a:extLst>
          </p:cNvPr>
          <p:cNvSpPr>
            <a:spLocks noGrp="1"/>
          </p:cNvSpPr>
          <p:nvPr>
            <p:ph type="sldNum" sz="quarter" idx="12"/>
          </p:nvPr>
        </p:nvSpPr>
        <p:spPr/>
        <p:txBody>
          <a:bodyPr/>
          <a:lstStyle/>
          <a:p>
            <a:fld id="{1D689666-8E0F-2D4A-8001-5A243C597EBB}" type="slidenum">
              <a:rPr lang="en-US" smtClean="0"/>
              <a:t>‹#›</a:t>
            </a:fld>
            <a:endParaRPr lang="en-US"/>
          </a:p>
        </p:txBody>
      </p:sp>
    </p:spTree>
    <p:extLst>
      <p:ext uri="{BB962C8B-B14F-4D97-AF65-F5344CB8AC3E}">
        <p14:creationId xmlns:p14="http://schemas.microsoft.com/office/powerpoint/2010/main" val="1555781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119C-1E4B-B7B9-A014-4A940A6917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88E0336-AFD7-5073-E42E-F62AE200B6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AC0BEAE-C12F-AFC7-4CCF-2DC53B219D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C3FB4DB-3938-0BF1-EAF3-6275D94DC55A}"/>
              </a:ext>
            </a:extLst>
          </p:cNvPr>
          <p:cNvSpPr>
            <a:spLocks noGrp="1"/>
          </p:cNvSpPr>
          <p:nvPr>
            <p:ph type="dt" sz="half" idx="10"/>
          </p:nvPr>
        </p:nvSpPr>
        <p:spPr/>
        <p:txBody>
          <a:bodyPr/>
          <a:lstStyle/>
          <a:p>
            <a:fld id="{7FB4BABD-195D-9849-90ED-F9B036398C56}" type="datetimeFigureOut">
              <a:rPr lang="en-US" smtClean="0"/>
              <a:t>8/12/24</a:t>
            </a:fld>
            <a:endParaRPr lang="en-US"/>
          </a:p>
        </p:txBody>
      </p:sp>
      <p:sp>
        <p:nvSpPr>
          <p:cNvPr id="6" name="Footer Placeholder 5">
            <a:extLst>
              <a:ext uri="{FF2B5EF4-FFF2-40B4-BE49-F238E27FC236}">
                <a16:creationId xmlns:a16="http://schemas.microsoft.com/office/drawing/2014/main" id="{D2862F40-3C3B-EEBF-7443-9D933DD54C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CC419-E44C-A8CF-FE86-41BEAF719362}"/>
              </a:ext>
            </a:extLst>
          </p:cNvPr>
          <p:cNvSpPr>
            <a:spLocks noGrp="1"/>
          </p:cNvSpPr>
          <p:nvPr>
            <p:ph type="sldNum" sz="quarter" idx="12"/>
          </p:nvPr>
        </p:nvSpPr>
        <p:spPr/>
        <p:txBody>
          <a:bodyPr/>
          <a:lstStyle/>
          <a:p>
            <a:fld id="{1D689666-8E0F-2D4A-8001-5A243C597EBB}" type="slidenum">
              <a:rPr lang="en-US" smtClean="0"/>
              <a:t>‹#›</a:t>
            </a:fld>
            <a:endParaRPr lang="en-US"/>
          </a:p>
        </p:txBody>
      </p:sp>
    </p:spTree>
    <p:extLst>
      <p:ext uri="{BB962C8B-B14F-4D97-AF65-F5344CB8AC3E}">
        <p14:creationId xmlns:p14="http://schemas.microsoft.com/office/powerpoint/2010/main" val="2840656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7740A9-D77D-1017-1216-4FD16F14A8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7124E6FA-5929-85D8-C935-E6DA28D96B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64A54D-3BF7-DA93-A8D3-2F719E75A8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603C2BE-DE6C-F8FD-D432-2FED05A57FF7}"/>
              </a:ext>
            </a:extLst>
          </p:cNvPr>
          <p:cNvSpPr>
            <a:spLocks noGrp="1"/>
          </p:cNvSpPr>
          <p:nvPr>
            <p:ph type="dt" sz="half" idx="10"/>
          </p:nvPr>
        </p:nvSpPr>
        <p:spPr/>
        <p:txBody>
          <a:bodyPr/>
          <a:lstStyle/>
          <a:p>
            <a:fld id="{7FB4BABD-195D-9849-90ED-F9B036398C56}" type="datetimeFigureOut">
              <a:rPr lang="en-US" smtClean="0"/>
              <a:t>8/12/24</a:t>
            </a:fld>
            <a:endParaRPr lang="en-US"/>
          </a:p>
        </p:txBody>
      </p:sp>
      <p:sp>
        <p:nvSpPr>
          <p:cNvPr id="6" name="Footer Placeholder 5">
            <a:extLst>
              <a:ext uri="{FF2B5EF4-FFF2-40B4-BE49-F238E27FC236}">
                <a16:creationId xmlns:a16="http://schemas.microsoft.com/office/drawing/2014/main" id="{48562D2A-4F53-940A-4CA3-B5A7EE09AC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F3AF83-8BE4-C45D-3E4A-80DDED91C67D}"/>
              </a:ext>
            </a:extLst>
          </p:cNvPr>
          <p:cNvSpPr>
            <a:spLocks noGrp="1"/>
          </p:cNvSpPr>
          <p:nvPr>
            <p:ph type="sldNum" sz="quarter" idx="12"/>
          </p:nvPr>
        </p:nvSpPr>
        <p:spPr/>
        <p:txBody>
          <a:bodyPr/>
          <a:lstStyle/>
          <a:p>
            <a:fld id="{1D689666-8E0F-2D4A-8001-5A243C597EBB}" type="slidenum">
              <a:rPr lang="en-US" smtClean="0"/>
              <a:t>‹#›</a:t>
            </a:fld>
            <a:endParaRPr lang="en-US"/>
          </a:p>
        </p:txBody>
      </p:sp>
    </p:spTree>
    <p:extLst>
      <p:ext uri="{BB962C8B-B14F-4D97-AF65-F5344CB8AC3E}">
        <p14:creationId xmlns:p14="http://schemas.microsoft.com/office/powerpoint/2010/main" val="10193920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910AEC-0755-3A66-EE84-F713D4E400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3CDAB18-98CA-0E0C-BA06-174CF30DE9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1FACDA-C2D0-7A00-53FC-B28D87478B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B4BABD-195D-9849-90ED-F9B036398C56}" type="datetimeFigureOut">
              <a:rPr lang="en-US" smtClean="0"/>
              <a:t>8/12/24</a:t>
            </a:fld>
            <a:endParaRPr lang="en-US"/>
          </a:p>
        </p:txBody>
      </p:sp>
      <p:sp>
        <p:nvSpPr>
          <p:cNvPr id="5" name="Footer Placeholder 4">
            <a:extLst>
              <a:ext uri="{FF2B5EF4-FFF2-40B4-BE49-F238E27FC236}">
                <a16:creationId xmlns:a16="http://schemas.microsoft.com/office/drawing/2014/main" id="{74212E65-DF50-FA79-CCCC-89F95907D8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0F83139-EFB3-E2F5-70A2-1130DE3A02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689666-8E0F-2D4A-8001-5A243C597EBB}" type="slidenum">
              <a:rPr lang="en-US" smtClean="0"/>
              <a:t>‹#›</a:t>
            </a:fld>
            <a:endParaRPr lang="en-US"/>
          </a:p>
        </p:txBody>
      </p:sp>
    </p:spTree>
    <p:extLst>
      <p:ext uri="{BB962C8B-B14F-4D97-AF65-F5344CB8AC3E}">
        <p14:creationId xmlns:p14="http://schemas.microsoft.com/office/powerpoint/2010/main" val="1661943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8.xml.rels><?xml version="1.0" encoding="UTF-8" standalone="yes"?>
<Relationships xmlns="http://schemas.openxmlformats.org/package/2006/relationships"><Relationship Id="rId3" Type="http://schemas.openxmlformats.org/officeDocument/2006/relationships/hyperlink" Target="https://llama.meta.com/" TargetMode="External"/><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hyperlink" Target="https://huggingface.co/collections/open-llm-leaderboard/llm-leaderboard-best-models-652d6c7965a4619fb5c27a03" TargetMode="External"/><Relationship Id="rId4" Type="http://schemas.openxmlformats.org/officeDocument/2006/relationships/hyperlink" Target="https://scale.com/leaderboard"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16D384-258A-E58D-C1AC-5E9037CA1B7E}"/>
              </a:ext>
            </a:extLst>
          </p:cNvPr>
          <p:cNvSpPr>
            <a:spLocks noGrp="1"/>
          </p:cNvSpPr>
          <p:nvPr>
            <p:ph type="ctrTitle"/>
          </p:nvPr>
        </p:nvSpPr>
        <p:spPr>
          <a:xfrm>
            <a:off x="643468" y="643467"/>
            <a:ext cx="4620584" cy="4567137"/>
          </a:xfrm>
        </p:spPr>
        <p:txBody>
          <a:bodyPr>
            <a:normAutofit/>
          </a:bodyPr>
          <a:lstStyle/>
          <a:p>
            <a:pPr algn="l"/>
            <a:r>
              <a:rPr lang="en-US" sz="4400"/>
              <a:t>Introduction</a:t>
            </a:r>
          </a:p>
        </p:txBody>
      </p:sp>
      <p:sp>
        <p:nvSpPr>
          <p:cNvPr id="3" name="Subtitle 2">
            <a:extLst>
              <a:ext uri="{FF2B5EF4-FFF2-40B4-BE49-F238E27FC236}">
                <a16:creationId xmlns:a16="http://schemas.microsoft.com/office/drawing/2014/main" id="{053773AF-6A29-85EA-D89E-D18D9806DF76}"/>
              </a:ext>
            </a:extLst>
          </p:cNvPr>
          <p:cNvSpPr>
            <a:spLocks noGrp="1"/>
          </p:cNvSpPr>
          <p:nvPr>
            <p:ph type="subTitle" idx="1"/>
          </p:nvPr>
        </p:nvSpPr>
        <p:spPr>
          <a:xfrm>
            <a:off x="643467" y="5277684"/>
            <a:ext cx="4620584" cy="775494"/>
          </a:xfrm>
        </p:spPr>
        <p:txBody>
          <a:bodyPr>
            <a:normAutofit/>
          </a:bodyPr>
          <a:lstStyle/>
          <a:p>
            <a:pPr algn="l"/>
            <a:r>
              <a:rPr lang="en-US" dirty="0"/>
              <a:t>Dr Maria Prokofieva</a:t>
            </a:r>
            <a:endParaRPr lang="en-US"/>
          </a:p>
        </p:txBody>
      </p:sp>
      <p:pic>
        <p:nvPicPr>
          <p:cNvPr id="5" name="Picture 4">
            <a:extLst>
              <a:ext uri="{FF2B5EF4-FFF2-40B4-BE49-F238E27FC236}">
                <a16:creationId xmlns:a16="http://schemas.microsoft.com/office/drawing/2014/main" id="{BFF4EDFE-3C23-EF45-4F49-E38CF8408A92}"/>
              </a:ext>
            </a:extLst>
          </p:cNvPr>
          <p:cNvPicPr>
            <a:picLocks noChangeAspect="1"/>
          </p:cNvPicPr>
          <p:nvPr/>
        </p:nvPicPr>
        <p:blipFill>
          <a:blip r:embed="rId2" cstate="hqprint">
            <a:extLst>
              <a:ext uri="{28A0092B-C50C-407E-A947-70E740481C1C}">
                <a14:useLocalDpi xmlns:a14="http://schemas.microsoft.com/office/drawing/2010/main"/>
              </a:ext>
            </a:extLst>
          </a:blip>
          <a:srcRect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906684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6870A-541E-F344-16FA-7E893BEFE71D}"/>
              </a:ext>
            </a:extLst>
          </p:cNvPr>
          <p:cNvSpPr>
            <a:spLocks noGrp="1"/>
          </p:cNvSpPr>
          <p:nvPr>
            <p:ph type="title"/>
          </p:nvPr>
        </p:nvSpPr>
        <p:spPr/>
        <p:txBody>
          <a:bodyPr/>
          <a:lstStyle/>
          <a:p>
            <a:r>
              <a:rPr lang="en-AU" b="1" dirty="0"/>
              <a:t>Text </a:t>
            </a:r>
            <a:r>
              <a:rPr lang="en-AU" b="1" dirty="0" err="1"/>
              <a:t>Preprocessing</a:t>
            </a:r>
            <a:r>
              <a:rPr lang="en-AU" b="1" dirty="0"/>
              <a:t> Techniques</a:t>
            </a:r>
            <a:endParaRPr lang="en-US" dirty="0"/>
          </a:p>
        </p:txBody>
      </p:sp>
      <p:graphicFrame>
        <p:nvGraphicFramePr>
          <p:cNvPr id="5" name="Content Placeholder 2">
            <a:extLst>
              <a:ext uri="{FF2B5EF4-FFF2-40B4-BE49-F238E27FC236}">
                <a16:creationId xmlns:a16="http://schemas.microsoft.com/office/drawing/2014/main" id="{38510DAB-63DA-45AA-C4CF-21E0CDBF275A}"/>
              </a:ext>
            </a:extLst>
          </p:cNvPr>
          <p:cNvGraphicFramePr>
            <a:graphicFrameLocks noGrp="1"/>
          </p:cNvGraphicFramePr>
          <p:nvPr>
            <p:ph idx="1"/>
            <p:extLst>
              <p:ext uri="{D42A27DB-BD31-4B8C-83A1-F6EECF244321}">
                <p14:modId xmlns:p14="http://schemas.microsoft.com/office/powerpoint/2010/main" val="93346351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4175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1" name="Group 10">
            <a:extLst>
              <a:ext uri="{FF2B5EF4-FFF2-40B4-BE49-F238E27FC236}">
                <a16:creationId xmlns:a16="http://schemas.microsoft.com/office/drawing/2014/main" id="{05314994-6337-4875-8CF5-652CAFE834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
            <a:ext cx="12191999" cy="4267200"/>
            <a:chOff x="7467600" y="0"/>
            <a:chExt cx="4724400" cy="6858000"/>
          </a:xfrm>
        </p:grpSpPr>
        <p:sp>
          <p:nvSpPr>
            <p:cNvPr id="12" name="Rectangle 11">
              <a:extLst>
                <a:ext uri="{FF2B5EF4-FFF2-40B4-BE49-F238E27FC236}">
                  <a16:creationId xmlns:a16="http://schemas.microsoft.com/office/drawing/2014/main" id="{B3A2D4D6-D501-439A-9FC6-397879C46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5CD20BAA-1998-4EBB-AD61-13A92072EC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5" name="Freeform: Shape 14">
            <a:extLst>
              <a:ext uri="{FF2B5EF4-FFF2-40B4-BE49-F238E27FC236}">
                <a16:creationId xmlns:a16="http://schemas.microsoft.com/office/drawing/2014/main" id="{7449A6C7-D15F-4AA5-BFA5-71A404B470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267200"/>
          </a:xfrm>
          <a:custGeom>
            <a:avLst/>
            <a:gdLst>
              <a:gd name="connsiteX0" fmla="*/ 2537169 w 12192000"/>
              <a:gd name="connsiteY0" fmla="*/ 4125568 h 4267200"/>
              <a:gd name="connsiteX1" fmla="*/ 3246267 w 12192000"/>
              <a:gd name="connsiteY1" fmla="*/ 4262961 h 4267200"/>
              <a:gd name="connsiteX2" fmla="*/ 3253970 w 12192000"/>
              <a:gd name="connsiteY2" fmla="*/ 4267200 h 4267200"/>
              <a:gd name="connsiteX3" fmla="*/ 3071791 w 12192000"/>
              <a:gd name="connsiteY3" fmla="*/ 4267200 h 4267200"/>
              <a:gd name="connsiteX4" fmla="*/ 2975095 w 12192000"/>
              <a:gd name="connsiteY4" fmla="*/ 4243356 h 4267200"/>
              <a:gd name="connsiteX5" fmla="*/ 2626982 w 12192000"/>
              <a:gd name="connsiteY5" fmla="*/ 4206450 h 4267200"/>
              <a:gd name="connsiteX6" fmla="*/ 2490617 w 12192000"/>
              <a:gd name="connsiteY6" fmla="*/ 4206951 h 4267200"/>
              <a:gd name="connsiteX7" fmla="*/ 2819869 w 12192000"/>
              <a:gd name="connsiteY7" fmla="*/ 4252936 h 4267200"/>
              <a:gd name="connsiteX8" fmla="*/ 2900997 w 12192000"/>
              <a:gd name="connsiteY8" fmla="*/ 4267200 h 4267200"/>
              <a:gd name="connsiteX9" fmla="*/ 2705858 w 12192000"/>
              <a:gd name="connsiteY9" fmla="*/ 4267200 h 4267200"/>
              <a:gd name="connsiteX10" fmla="*/ 2561467 w 12192000"/>
              <a:gd name="connsiteY10" fmla="*/ 4246270 h 4267200"/>
              <a:gd name="connsiteX11" fmla="*/ 2305292 w 12192000"/>
              <a:gd name="connsiteY11" fmla="*/ 4219492 h 4267200"/>
              <a:gd name="connsiteX12" fmla="*/ 2409349 w 12192000"/>
              <a:gd name="connsiteY12" fmla="*/ 4267200 h 4267200"/>
              <a:gd name="connsiteX13" fmla="*/ 2266705 w 12192000"/>
              <a:gd name="connsiteY13" fmla="*/ 4267200 h 4267200"/>
              <a:gd name="connsiteX14" fmla="*/ 2183576 w 12192000"/>
              <a:gd name="connsiteY14" fmla="*/ 4227150 h 4267200"/>
              <a:gd name="connsiteX15" fmla="*/ 2151029 w 12192000"/>
              <a:gd name="connsiteY15" fmla="*/ 4146947 h 4267200"/>
              <a:gd name="connsiteX16" fmla="*/ 2537169 w 12192000"/>
              <a:gd name="connsiteY16" fmla="*/ 4125568 h 4267200"/>
              <a:gd name="connsiteX17" fmla="*/ 9258094 w 12192000"/>
              <a:gd name="connsiteY17" fmla="*/ 3958602 h 4267200"/>
              <a:gd name="connsiteX18" fmla="*/ 8526712 w 12192000"/>
              <a:gd name="connsiteY18" fmla="*/ 4119804 h 4267200"/>
              <a:gd name="connsiteX19" fmla="*/ 9258094 w 12192000"/>
              <a:gd name="connsiteY19" fmla="*/ 3958602 h 4267200"/>
              <a:gd name="connsiteX20" fmla="*/ 9168987 w 12192000"/>
              <a:gd name="connsiteY20" fmla="*/ 3919232 h 4267200"/>
              <a:gd name="connsiteX21" fmla="*/ 8603910 w 12192000"/>
              <a:gd name="connsiteY21" fmla="*/ 4068895 h 4267200"/>
              <a:gd name="connsiteX22" fmla="*/ 9252382 w 12192000"/>
              <a:gd name="connsiteY22" fmla="*/ 3927759 h 4267200"/>
              <a:gd name="connsiteX23" fmla="*/ 9168987 w 12192000"/>
              <a:gd name="connsiteY23" fmla="*/ 3919232 h 4267200"/>
              <a:gd name="connsiteX24" fmla="*/ 1635889 w 12192000"/>
              <a:gd name="connsiteY24" fmla="*/ 3709494 h 4267200"/>
              <a:gd name="connsiteX25" fmla="*/ 1634800 w 12192000"/>
              <a:gd name="connsiteY25" fmla="*/ 3731111 h 4267200"/>
              <a:gd name="connsiteX26" fmla="*/ 1635889 w 12192000"/>
              <a:gd name="connsiteY26" fmla="*/ 3709494 h 4267200"/>
              <a:gd name="connsiteX27" fmla="*/ 3174829 w 12192000"/>
              <a:gd name="connsiteY27" fmla="*/ 3620110 h 4267200"/>
              <a:gd name="connsiteX28" fmla="*/ 3189263 w 12192000"/>
              <a:gd name="connsiteY28" fmla="*/ 3625726 h 4267200"/>
              <a:gd name="connsiteX29" fmla="*/ 3560912 w 12192000"/>
              <a:gd name="connsiteY29" fmla="*/ 4079863 h 4267200"/>
              <a:gd name="connsiteX30" fmla="*/ 3611854 w 12192000"/>
              <a:gd name="connsiteY30" fmla="*/ 4188366 h 4267200"/>
              <a:gd name="connsiteX31" fmla="*/ 3631583 w 12192000"/>
              <a:gd name="connsiteY31" fmla="*/ 4267200 h 4267200"/>
              <a:gd name="connsiteX32" fmla="*/ 3575699 w 12192000"/>
              <a:gd name="connsiteY32" fmla="*/ 4267200 h 4267200"/>
              <a:gd name="connsiteX33" fmla="*/ 3575567 w 12192000"/>
              <a:gd name="connsiteY33" fmla="*/ 4263588 h 4267200"/>
              <a:gd name="connsiteX34" fmla="*/ 3467355 w 12192000"/>
              <a:gd name="connsiteY34" fmla="*/ 3988130 h 4267200"/>
              <a:gd name="connsiteX35" fmla="*/ 3310753 w 12192000"/>
              <a:gd name="connsiteY35" fmla="*/ 3787140 h 4267200"/>
              <a:gd name="connsiteX36" fmla="*/ 3291335 w 12192000"/>
              <a:gd name="connsiteY36" fmla="*/ 3767420 h 4267200"/>
              <a:gd name="connsiteX37" fmla="*/ 3390805 w 12192000"/>
              <a:gd name="connsiteY37" fmla="*/ 3937163 h 4267200"/>
              <a:gd name="connsiteX38" fmla="*/ 3545740 w 12192000"/>
              <a:gd name="connsiteY38" fmla="*/ 4251102 h 4267200"/>
              <a:gd name="connsiteX39" fmla="*/ 3550709 w 12192000"/>
              <a:gd name="connsiteY39" fmla="*/ 4267200 h 4267200"/>
              <a:gd name="connsiteX40" fmla="*/ 3513586 w 12192000"/>
              <a:gd name="connsiteY40" fmla="*/ 4267200 h 4267200"/>
              <a:gd name="connsiteX41" fmla="*/ 3470728 w 12192000"/>
              <a:gd name="connsiteY41" fmla="*/ 4152456 h 4267200"/>
              <a:gd name="connsiteX42" fmla="*/ 3364433 w 12192000"/>
              <a:gd name="connsiteY42" fmla="*/ 3953121 h 4267200"/>
              <a:gd name="connsiteX43" fmla="*/ 3316479 w 12192000"/>
              <a:gd name="connsiteY43" fmla="*/ 3872136 h 4267200"/>
              <a:gd name="connsiteX44" fmla="*/ 3504482 w 12192000"/>
              <a:gd name="connsiteY44" fmla="*/ 4267200 h 4267200"/>
              <a:gd name="connsiteX45" fmla="*/ 3467547 w 12192000"/>
              <a:gd name="connsiteY45" fmla="*/ 4267200 h 4267200"/>
              <a:gd name="connsiteX46" fmla="*/ 3177952 w 12192000"/>
              <a:gd name="connsiteY46" fmla="*/ 3657386 h 4267200"/>
              <a:gd name="connsiteX47" fmla="*/ 3174829 w 12192000"/>
              <a:gd name="connsiteY47" fmla="*/ 3620110 h 4267200"/>
              <a:gd name="connsiteX48" fmla="*/ 11279315 w 12192000"/>
              <a:gd name="connsiteY48" fmla="*/ 3618448 h 4267200"/>
              <a:gd name="connsiteX49" fmla="*/ 11317765 w 12192000"/>
              <a:gd name="connsiteY49" fmla="*/ 3638405 h 4267200"/>
              <a:gd name="connsiteX50" fmla="*/ 11304886 w 12192000"/>
              <a:gd name="connsiteY50" fmla="*/ 4200582 h 4267200"/>
              <a:gd name="connsiteX51" fmla="*/ 11298904 w 12192000"/>
              <a:gd name="connsiteY51" fmla="*/ 4267200 h 4267200"/>
              <a:gd name="connsiteX52" fmla="*/ 11213088 w 12192000"/>
              <a:gd name="connsiteY52" fmla="*/ 4267200 h 4267200"/>
              <a:gd name="connsiteX53" fmla="*/ 11219157 w 12192000"/>
              <a:gd name="connsiteY53" fmla="*/ 4210725 h 4267200"/>
              <a:gd name="connsiteX54" fmla="*/ 11225213 w 12192000"/>
              <a:gd name="connsiteY54" fmla="*/ 3936722 h 4267200"/>
              <a:gd name="connsiteX55" fmla="*/ 11182914 w 12192000"/>
              <a:gd name="connsiteY55" fmla="*/ 4196771 h 4267200"/>
              <a:gd name="connsiteX56" fmla="*/ 11172266 w 12192000"/>
              <a:gd name="connsiteY56" fmla="*/ 4267200 h 4267200"/>
              <a:gd name="connsiteX57" fmla="*/ 11140975 w 12192000"/>
              <a:gd name="connsiteY57" fmla="*/ 4267200 h 4267200"/>
              <a:gd name="connsiteX58" fmla="*/ 11152239 w 12192000"/>
              <a:gd name="connsiteY58" fmla="*/ 4192628 h 4267200"/>
              <a:gd name="connsiteX59" fmla="*/ 11201005 w 12192000"/>
              <a:gd name="connsiteY59" fmla="*/ 3900089 h 4267200"/>
              <a:gd name="connsiteX60" fmla="*/ 11105754 w 12192000"/>
              <a:gd name="connsiteY60" fmla="*/ 4139192 h 4267200"/>
              <a:gd name="connsiteX61" fmla="*/ 11065821 w 12192000"/>
              <a:gd name="connsiteY61" fmla="*/ 4267200 h 4267200"/>
              <a:gd name="connsiteX62" fmla="*/ 10978133 w 12192000"/>
              <a:gd name="connsiteY62" fmla="*/ 4267200 h 4267200"/>
              <a:gd name="connsiteX63" fmla="*/ 11088889 w 12192000"/>
              <a:gd name="connsiteY63" fmla="*/ 3963916 h 4267200"/>
              <a:gd name="connsiteX64" fmla="*/ 11231212 w 12192000"/>
              <a:gd name="connsiteY64" fmla="*/ 3645474 h 4267200"/>
              <a:gd name="connsiteX65" fmla="*/ 11279315 w 12192000"/>
              <a:gd name="connsiteY65" fmla="*/ 3618448 h 4267200"/>
              <a:gd name="connsiteX66" fmla="*/ 10296877 w 12192000"/>
              <a:gd name="connsiteY66" fmla="*/ 3526602 h 4267200"/>
              <a:gd name="connsiteX67" fmla="*/ 10314210 w 12192000"/>
              <a:gd name="connsiteY67" fmla="*/ 3538353 h 4267200"/>
              <a:gd name="connsiteX68" fmla="*/ 10450858 w 12192000"/>
              <a:gd name="connsiteY68" fmla="*/ 3902477 h 4267200"/>
              <a:gd name="connsiteX69" fmla="*/ 10572255 w 12192000"/>
              <a:gd name="connsiteY69" fmla="*/ 4267200 h 4267200"/>
              <a:gd name="connsiteX70" fmla="*/ 10477642 w 12192000"/>
              <a:gd name="connsiteY70" fmla="*/ 4267200 h 4267200"/>
              <a:gd name="connsiteX71" fmla="*/ 10436479 w 12192000"/>
              <a:gd name="connsiteY71" fmla="*/ 4144570 h 4267200"/>
              <a:gd name="connsiteX72" fmla="*/ 10277529 w 12192000"/>
              <a:gd name="connsiteY72" fmla="*/ 3701307 h 4267200"/>
              <a:gd name="connsiteX73" fmla="*/ 10276797 w 12192000"/>
              <a:gd name="connsiteY73" fmla="*/ 3708672 h 4267200"/>
              <a:gd name="connsiteX74" fmla="*/ 10385906 w 12192000"/>
              <a:gd name="connsiteY74" fmla="*/ 4147031 h 4267200"/>
              <a:gd name="connsiteX75" fmla="*/ 10431445 w 12192000"/>
              <a:gd name="connsiteY75" fmla="*/ 4267200 h 4267200"/>
              <a:gd name="connsiteX76" fmla="*/ 10398237 w 12192000"/>
              <a:gd name="connsiteY76" fmla="*/ 4267200 h 4267200"/>
              <a:gd name="connsiteX77" fmla="*/ 10356661 w 12192000"/>
              <a:gd name="connsiteY77" fmla="*/ 4157302 h 4267200"/>
              <a:gd name="connsiteX78" fmla="*/ 10268559 w 12192000"/>
              <a:gd name="connsiteY78" fmla="*/ 3871054 h 4267200"/>
              <a:gd name="connsiteX79" fmla="*/ 10340065 w 12192000"/>
              <a:gd name="connsiteY79" fmla="*/ 4201637 h 4267200"/>
              <a:gd name="connsiteX80" fmla="*/ 10368861 w 12192000"/>
              <a:gd name="connsiteY80" fmla="*/ 4267200 h 4267200"/>
              <a:gd name="connsiteX81" fmla="*/ 10267862 w 12192000"/>
              <a:gd name="connsiteY81" fmla="*/ 4267200 h 4267200"/>
              <a:gd name="connsiteX82" fmla="*/ 10236210 w 12192000"/>
              <a:gd name="connsiteY82" fmla="*/ 4185635 h 4267200"/>
              <a:gd name="connsiteX83" fmla="*/ 10225980 w 12192000"/>
              <a:gd name="connsiteY83" fmla="*/ 3561061 h 4267200"/>
              <a:gd name="connsiteX84" fmla="*/ 10296877 w 12192000"/>
              <a:gd name="connsiteY84" fmla="*/ 3526602 h 4267200"/>
              <a:gd name="connsiteX85" fmla="*/ 3429186 w 12192000"/>
              <a:gd name="connsiteY85" fmla="*/ 3458784 h 4267200"/>
              <a:gd name="connsiteX86" fmla="*/ 3446761 w 12192000"/>
              <a:gd name="connsiteY86" fmla="*/ 3461278 h 4267200"/>
              <a:gd name="connsiteX87" fmla="*/ 4419733 w 12192000"/>
              <a:gd name="connsiteY87" fmla="*/ 3963555 h 4267200"/>
              <a:gd name="connsiteX88" fmla="*/ 4659448 w 12192000"/>
              <a:gd name="connsiteY88" fmla="*/ 4172746 h 4267200"/>
              <a:gd name="connsiteX89" fmla="*/ 4719140 w 12192000"/>
              <a:gd name="connsiteY89" fmla="*/ 4267200 h 4267200"/>
              <a:gd name="connsiteX90" fmla="*/ 4641222 w 12192000"/>
              <a:gd name="connsiteY90" fmla="*/ 4267200 h 4267200"/>
              <a:gd name="connsiteX91" fmla="*/ 4599968 w 12192000"/>
              <a:gd name="connsiteY91" fmla="*/ 4207074 h 4267200"/>
              <a:gd name="connsiteX92" fmla="*/ 4136093 w 12192000"/>
              <a:gd name="connsiteY92" fmla="*/ 3858466 h 4267200"/>
              <a:gd name="connsiteX93" fmla="*/ 3670252 w 12192000"/>
              <a:gd name="connsiteY93" fmla="*/ 3622798 h 4267200"/>
              <a:gd name="connsiteX94" fmla="*/ 3817258 w 12192000"/>
              <a:gd name="connsiteY94" fmla="*/ 3723577 h 4267200"/>
              <a:gd name="connsiteX95" fmla="*/ 4000461 w 12192000"/>
              <a:gd name="connsiteY95" fmla="*/ 3855966 h 4267200"/>
              <a:gd name="connsiteX96" fmla="*/ 4088180 w 12192000"/>
              <a:gd name="connsiteY96" fmla="*/ 3929774 h 4267200"/>
              <a:gd name="connsiteX97" fmla="*/ 4184555 w 12192000"/>
              <a:gd name="connsiteY97" fmla="*/ 4010683 h 4267200"/>
              <a:gd name="connsiteX98" fmla="*/ 4399563 w 12192000"/>
              <a:gd name="connsiteY98" fmla="*/ 4158106 h 4267200"/>
              <a:gd name="connsiteX99" fmla="*/ 4546299 w 12192000"/>
              <a:gd name="connsiteY99" fmla="*/ 4254934 h 4267200"/>
              <a:gd name="connsiteX100" fmla="*/ 4561743 w 12192000"/>
              <a:gd name="connsiteY100" fmla="*/ 4267200 h 4267200"/>
              <a:gd name="connsiteX101" fmla="*/ 4509274 w 12192000"/>
              <a:gd name="connsiteY101" fmla="*/ 4267200 h 4267200"/>
              <a:gd name="connsiteX102" fmla="*/ 4383389 w 12192000"/>
              <a:gd name="connsiteY102" fmla="*/ 4184369 h 4267200"/>
              <a:gd name="connsiteX103" fmla="*/ 4165508 w 12192000"/>
              <a:gd name="connsiteY103" fmla="*/ 4035196 h 4267200"/>
              <a:gd name="connsiteX104" fmla="*/ 4068162 w 12192000"/>
              <a:gd name="connsiteY104" fmla="*/ 3953394 h 4267200"/>
              <a:gd name="connsiteX105" fmla="*/ 3981416 w 12192000"/>
              <a:gd name="connsiteY105" fmla="*/ 3880482 h 4267200"/>
              <a:gd name="connsiteX106" fmla="*/ 3800147 w 12192000"/>
              <a:gd name="connsiteY106" fmla="*/ 3749872 h 4267200"/>
              <a:gd name="connsiteX107" fmla="*/ 3655073 w 12192000"/>
              <a:gd name="connsiteY107" fmla="*/ 3650884 h 4267200"/>
              <a:gd name="connsiteX108" fmla="*/ 3989938 w 12192000"/>
              <a:gd name="connsiteY108" fmla="*/ 3991685 h 4267200"/>
              <a:gd name="connsiteX109" fmla="*/ 4393907 w 12192000"/>
              <a:gd name="connsiteY109" fmla="*/ 4261258 h 4267200"/>
              <a:gd name="connsiteX110" fmla="*/ 4408201 w 12192000"/>
              <a:gd name="connsiteY110" fmla="*/ 4267200 h 4267200"/>
              <a:gd name="connsiteX111" fmla="*/ 4250346 w 12192000"/>
              <a:gd name="connsiteY111" fmla="*/ 4267200 h 4267200"/>
              <a:gd name="connsiteX112" fmla="*/ 4245269 w 12192000"/>
              <a:gd name="connsiteY112" fmla="*/ 4265040 h 4267200"/>
              <a:gd name="connsiteX113" fmla="*/ 4036318 w 12192000"/>
              <a:gd name="connsiteY113" fmla="*/ 4147013 h 4267200"/>
              <a:gd name="connsiteX114" fmla="*/ 3432098 w 12192000"/>
              <a:gd name="connsiteY114" fmla="*/ 3537312 h 4267200"/>
              <a:gd name="connsiteX115" fmla="*/ 3429186 w 12192000"/>
              <a:gd name="connsiteY115" fmla="*/ 3458784 h 4267200"/>
              <a:gd name="connsiteX116" fmla="*/ 9334796 w 12192000"/>
              <a:gd name="connsiteY116" fmla="*/ 3456584 h 4267200"/>
              <a:gd name="connsiteX117" fmla="*/ 9651570 w 12192000"/>
              <a:gd name="connsiteY117" fmla="*/ 3826505 h 4267200"/>
              <a:gd name="connsiteX118" fmla="*/ 9334796 w 12192000"/>
              <a:gd name="connsiteY118" fmla="*/ 3456584 h 4267200"/>
              <a:gd name="connsiteX119" fmla="*/ 4440129 w 12192000"/>
              <a:gd name="connsiteY119" fmla="*/ 3448571 h 4267200"/>
              <a:gd name="connsiteX120" fmla="*/ 4856525 w 12192000"/>
              <a:gd name="connsiteY120" fmla="*/ 3915351 h 4267200"/>
              <a:gd name="connsiteX121" fmla="*/ 5059055 w 12192000"/>
              <a:gd name="connsiteY121" fmla="*/ 4108918 h 4267200"/>
              <a:gd name="connsiteX122" fmla="*/ 5290070 w 12192000"/>
              <a:gd name="connsiteY122" fmla="*/ 4263619 h 4267200"/>
              <a:gd name="connsiteX123" fmla="*/ 4834991 w 12192000"/>
              <a:gd name="connsiteY123" fmla="*/ 3830985 h 4267200"/>
              <a:gd name="connsiteX124" fmla="*/ 4440129 w 12192000"/>
              <a:gd name="connsiteY124" fmla="*/ 3448571 h 4267200"/>
              <a:gd name="connsiteX125" fmla="*/ 5425834 w 12192000"/>
              <a:gd name="connsiteY125" fmla="*/ 3162785 h 4267200"/>
              <a:gd name="connsiteX126" fmla="*/ 5401644 w 12192000"/>
              <a:gd name="connsiteY126" fmla="*/ 3617847 h 4267200"/>
              <a:gd name="connsiteX127" fmla="*/ 5467256 w 12192000"/>
              <a:gd name="connsiteY127" fmla="*/ 4175494 h 4267200"/>
              <a:gd name="connsiteX128" fmla="*/ 5448069 w 12192000"/>
              <a:gd name="connsiteY128" fmla="*/ 3567554 h 4267200"/>
              <a:gd name="connsiteX129" fmla="*/ 1318687 w 12192000"/>
              <a:gd name="connsiteY129" fmla="*/ 3113840 h 4267200"/>
              <a:gd name="connsiteX130" fmla="*/ 1066793 w 12192000"/>
              <a:gd name="connsiteY130" fmla="*/ 3212171 h 4267200"/>
              <a:gd name="connsiteX131" fmla="*/ 993319 w 12192000"/>
              <a:gd name="connsiteY131" fmla="*/ 3247648 h 4267200"/>
              <a:gd name="connsiteX132" fmla="*/ 853081 w 12192000"/>
              <a:gd name="connsiteY132" fmla="*/ 3312410 h 4267200"/>
              <a:gd name="connsiteX133" fmla="*/ 805957 w 12192000"/>
              <a:gd name="connsiteY133" fmla="*/ 3330443 h 4267200"/>
              <a:gd name="connsiteX134" fmla="*/ 1318687 w 12192000"/>
              <a:gd name="connsiteY134" fmla="*/ 3113840 h 4267200"/>
              <a:gd name="connsiteX135" fmla="*/ 5453702 w 12192000"/>
              <a:gd name="connsiteY135" fmla="*/ 3090882 h 4267200"/>
              <a:gd name="connsiteX136" fmla="*/ 5480135 w 12192000"/>
              <a:gd name="connsiteY136" fmla="*/ 3565802 h 4267200"/>
              <a:gd name="connsiteX137" fmla="*/ 5499023 w 12192000"/>
              <a:gd name="connsiteY137" fmla="*/ 4166310 h 4267200"/>
              <a:gd name="connsiteX138" fmla="*/ 5547022 w 12192000"/>
              <a:gd name="connsiteY138" fmla="*/ 3607838 h 4267200"/>
              <a:gd name="connsiteX139" fmla="*/ 5515964 w 12192000"/>
              <a:gd name="connsiteY139" fmla="*/ 3378541 h 4267200"/>
              <a:gd name="connsiteX140" fmla="*/ 5453702 w 12192000"/>
              <a:gd name="connsiteY140" fmla="*/ 3090882 h 4267200"/>
              <a:gd name="connsiteX141" fmla="*/ 9790480 w 12192000"/>
              <a:gd name="connsiteY141" fmla="*/ 3078533 h 4267200"/>
              <a:gd name="connsiteX142" fmla="*/ 9763295 w 12192000"/>
              <a:gd name="connsiteY142" fmla="*/ 3245370 h 4267200"/>
              <a:gd name="connsiteX143" fmla="*/ 9736458 w 12192000"/>
              <a:gd name="connsiteY143" fmla="*/ 3758413 h 4267200"/>
              <a:gd name="connsiteX144" fmla="*/ 9763499 w 12192000"/>
              <a:gd name="connsiteY144" fmla="*/ 3528057 h 4267200"/>
              <a:gd name="connsiteX145" fmla="*/ 9793906 w 12192000"/>
              <a:gd name="connsiteY145" fmla="*/ 3231157 h 4267200"/>
              <a:gd name="connsiteX146" fmla="*/ 9791874 w 12192000"/>
              <a:gd name="connsiteY146" fmla="*/ 3142788 h 4267200"/>
              <a:gd name="connsiteX147" fmla="*/ 9790480 w 12192000"/>
              <a:gd name="connsiteY147" fmla="*/ 3078533 h 4267200"/>
              <a:gd name="connsiteX148" fmla="*/ 1238695 w 12192000"/>
              <a:gd name="connsiteY148" fmla="*/ 3076820 h 4267200"/>
              <a:gd name="connsiteX149" fmla="*/ 716371 w 12192000"/>
              <a:gd name="connsiteY149" fmla="*/ 3293249 h 4267200"/>
              <a:gd name="connsiteX150" fmla="*/ 579522 w 12192000"/>
              <a:gd name="connsiteY150" fmla="*/ 3371759 h 4267200"/>
              <a:gd name="connsiteX151" fmla="*/ 600288 w 12192000"/>
              <a:gd name="connsiteY151" fmla="*/ 3365555 h 4267200"/>
              <a:gd name="connsiteX152" fmla="*/ 840692 w 12192000"/>
              <a:gd name="connsiteY152" fmla="*/ 3284921 h 4267200"/>
              <a:gd name="connsiteX153" fmla="*/ 979248 w 12192000"/>
              <a:gd name="connsiteY153" fmla="*/ 3221003 h 4267200"/>
              <a:gd name="connsiteX154" fmla="*/ 1053282 w 12192000"/>
              <a:gd name="connsiteY154" fmla="*/ 3185247 h 4267200"/>
              <a:gd name="connsiteX155" fmla="*/ 1320603 w 12192000"/>
              <a:gd name="connsiteY155" fmla="*/ 3081281 h 4267200"/>
              <a:gd name="connsiteX156" fmla="*/ 1238695 w 12192000"/>
              <a:gd name="connsiteY156" fmla="*/ 3076820 h 4267200"/>
              <a:gd name="connsiteX157" fmla="*/ 5425627 w 12192000"/>
              <a:gd name="connsiteY157" fmla="*/ 2954192 h 4267200"/>
              <a:gd name="connsiteX158" fmla="*/ 5470770 w 12192000"/>
              <a:gd name="connsiteY158" fmla="*/ 3005435 h 4267200"/>
              <a:gd name="connsiteX159" fmla="*/ 5567647 w 12192000"/>
              <a:gd name="connsiteY159" fmla="*/ 4190286 h 4267200"/>
              <a:gd name="connsiteX160" fmla="*/ 5545854 w 12192000"/>
              <a:gd name="connsiteY160" fmla="*/ 4267200 h 4267200"/>
              <a:gd name="connsiteX161" fmla="*/ 5391871 w 12192000"/>
              <a:gd name="connsiteY161" fmla="*/ 4267200 h 4267200"/>
              <a:gd name="connsiteX162" fmla="*/ 5318171 w 12192000"/>
              <a:gd name="connsiteY162" fmla="*/ 4175818 h 4267200"/>
              <a:gd name="connsiteX163" fmla="*/ 4943646 w 12192000"/>
              <a:gd name="connsiteY163" fmla="*/ 3822916 h 4267200"/>
              <a:gd name="connsiteX164" fmla="*/ 4594837 w 12192000"/>
              <a:gd name="connsiteY164" fmla="*/ 3532274 h 4267200"/>
              <a:gd name="connsiteX165" fmla="*/ 4441737 w 12192000"/>
              <a:gd name="connsiteY165" fmla="*/ 3399734 h 4267200"/>
              <a:gd name="connsiteX166" fmla="*/ 4431236 w 12192000"/>
              <a:gd name="connsiteY166" fmla="*/ 3400954 h 4267200"/>
              <a:gd name="connsiteX167" fmla="*/ 4557150 w 12192000"/>
              <a:gd name="connsiteY167" fmla="*/ 3510023 h 4267200"/>
              <a:gd name="connsiteX168" fmla="*/ 4856936 w 12192000"/>
              <a:gd name="connsiteY168" fmla="*/ 3809146 h 4267200"/>
              <a:gd name="connsiteX169" fmla="*/ 5111996 w 12192000"/>
              <a:gd name="connsiteY169" fmla="*/ 4065759 h 4267200"/>
              <a:gd name="connsiteX170" fmla="*/ 5246890 w 12192000"/>
              <a:gd name="connsiteY170" fmla="*/ 4187633 h 4267200"/>
              <a:gd name="connsiteX171" fmla="*/ 5347266 w 12192000"/>
              <a:gd name="connsiteY171" fmla="*/ 4267200 h 4267200"/>
              <a:gd name="connsiteX172" fmla="*/ 5164092 w 12192000"/>
              <a:gd name="connsiteY172" fmla="*/ 4267200 h 4267200"/>
              <a:gd name="connsiteX173" fmla="*/ 5108945 w 12192000"/>
              <a:gd name="connsiteY173" fmla="*/ 4232176 h 4267200"/>
              <a:gd name="connsiteX174" fmla="*/ 4294126 w 12192000"/>
              <a:gd name="connsiteY174" fmla="*/ 3303048 h 4267200"/>
              <a:gd name="connsiteX175" fmla="*/ 4305321 w 12192000"/>
              <a:gd name="connsiteY175" fmla="*/ 3256953 h 4267200"/>
              <a:gd name="connsiteX176" fmla="*/ 4949299 w 12192000"/>
              <a:gd name="connsiteY176" fmla="*/ 3766336 h 4267200"/>
              <a:gd name="connsiteX177" fmla="*/ 5291452 w 12192000"/>
              <a:gd name="connsiteY177" fmla="*/ 4076801 h 4267200"/>
              <a:gd name="connsiteX178" fmla="*/ 5434998 w 12192000"/>
              <a:gd name="connsiteY178" fmla="*/ 4254100 h 4267200"/>
              <a:gd name="connsiteX179" fmla="*/ 5351015 w 12192000"/>
              <a:gd name="connsiteY179" fmla="*/ 3760989 h 4267200"/>
              <a:gd name="connsiteX180" fmla="*/ 5413780 w 12192000"/>
              <a:gd name="connsiteY180" fmla="*/ 2966265 h 4267200"/>
              <a:gd name="connsiteX181" fmla="*/ 5425627 w 12192000"/>
              <a:gd name="connsiteY181" fmla="*/ 2954192 h 4267200"/>
              <a:gd name="connsiteX182" fmla="*/ 8380397 w 12192000"/>
              <a:gd name="connsiteY182" fmla="*/ 2896659 h 4267200"/>
              <a:gd name="connsiteX183" fmla="*/ 8634801 w 12192000"/>
              <a:gd name="connsiteY183" fmla="*/ 3304169 h 4267200"/>
              <a:gd name="connsiteX184" fmla="*/ 8971448 w 12192000"/>
              <a:gd name="connsiteY184" fmla="*/ 3675946 h 4267200"/>
              <a:gd name="connsiteX185" fmla="*/ 8820691 w 12192000"/>
              <a:gd name="connsiteY185" fmla="*/ 3486482 h 4267200"/>
              <a:gd name="connsiteX186" fmla="*/ 8807612 w 12192000"/>
              <a:gd name="connsiteY186" fmla="*/ 3467256 h 4267200"/>
              <a:gd name="connsiteX187" fmla="*/ 8556796 w 12192000"/>
              <a:gd name="connsiteY187" fmla="*/ 3116474 h 4267200"/>
              <a:gd name="connsiteX188" fmla="*/ 8427018 w 12192000"/>
              <a:gd name="connsiteY188" fmla="*/ 2948853 h 4267200"/>
              <a:gd name="connsiteX189" fmla="*/ 8380397 w 12192000"/>
              <a:gd name="connsiteY189" fmla="*/ 2896659 h 4267200"/>
              <a:gd name="connsiteX190" fmla="*/ 9831020 w 12192000"/>
              <a:gd name="connsiteY190" fmla="*/ 2871730 h 4267200"/>
              <a:gd name="connsiteX191" fmla="*/ 9827707 w 12192000"/>
              <a:gd name="connsiteY191" fmla="*/ 2915231 h 4267200"/>
              <a:gd name="connsiteX192" fmla="*/ 9820699 w 12192000"/>
              <a:gd name="connsiteY192" fmla="*/ 3051540 h 4267200"/>
              <a:gd name="connsiteX193" fmla="*/ 9822525 w 12192000"/>
              <a:gd name="connsiteY193" fmla="*/ 3140814 h 4267200"/>
              <a:gd name="connsiteX194" fmla="*/ 9824704 w 12192000"/>
              <a:gd name="connsiteY194" fmla="*/ 3230628 h 4267200"/>
              <a:gd name="connsiteX195" fmla="*/ 9793821 w 12192000"/>
              <a:gd name="connsiteY195" fmla="*/ 3531652 h 4267200"/>
              <a:gd name="connsiteX196" fmla="*/ 9767436 w 12192000"/>
              <a:gd name="connsiteY196" fmla="*/ 3750864 h 4267200"/>
              <a:gd name="connsiteX197" fmla="*/ 9814477 w 12192000"/>
              <a:gd name="connsiteY197" fmla="*/ 3662531 h 4267200"/>
              <a:gd name="connsiteX198" fmla="*/ 9831020 w 12192000"/>
              <a:gd name="connsiteY198" fmla="*/ 2871730 h 4267200"/>
              <a:gd name="connsiteX199" fmla="*/ 8380521 w 12192000"/>
              <a:gd name="connsiteY199" fmla="*/ 2850596 h 4267200"/>
              <a:gd name="connsiteX200" fmla="*/ 8451446 w 12192000"/>
              <a:gd name="connsiteY200" fmla="*/ 2928627 h 4267200"/>
              <a:gd name="connsiteX201" fmla="*/ 8582269 w 12192000"/>
              <a:gd name="connsiteY201" fmla="*/ 3097880 h 4267200"/>
              <a:gd name="connsiteX202" fmla="*/ 8833783 w 12192000"/>
              <a:gd name="connsiteY202" fmla="*/ 3449753 h 4267200"/>
              <a:gd name="connsiteX203" fmla="*/ 8846863 w 12192000"/>
              <a:gd name="connsiteY203" fmla="*/ 3468981 h 4267200"/>
              <a:gd name="connsiteX204" fmla="*/ 8960046 w 12192000"/>
              <a:gd name="connsiteY204" fmla="*/ 3620389 h 4267200"/>
              <a:gd name="connsiteX205" fmla="*/ 8380521 w 12192000"/>
              <a:gd name="connsiteY205" fmla="*/ 2850596 h 4267200"/>
              <a:gd name="connsiteX206" fmla="*/ 9854151 w 12192000"/>
              <a:gd name="connsiteY206" fmla="*/ 2642862 h 4267200"/>
              <a:gd name="connsiteX207" fmla="*/ 9871341 w 12192000"/>
              <a:gd name="connsiteY207" fmla="*/ 2659697 h 4267200"/>
              <a:gd name="connsiteX208" fmla="*/ 9966678 w 12192000"/>
              <a:gd name="connsiteY208" fmla="*/ 3423399 h 4267200"/>
              <a:gd name="connsiteX209" fmla="*/ 9880832 w 12192000"/>
              <a:gd name="connsiteY209" fmla="*/ 3700562 h 4267200"/>
              <a:gd name="connsiteX210" fmla="*/ 9896024 w 12192000"/>
              <a:gd name="connsiteY210" fmla="*/ 4178295 h 4267200"/>
              <a:gd name="connsiteX211" fmla="*/ 10028060 w 12192000"/>
              <a:gd name="connsiteY211" fmla="*/ 4267200 h 4267200"/>
              <a:gd name="connsiteX212" fmla="*/ 9651813 w 12192000"/>
              <a:gd name="connsiteY212" fmla="*/ 4267200 h 4267200"/>
              <a:gd name="connsiteX213" fmla="*/ 9814527 w 12192000"/>
              <a:gd name="connsiteY213" fmla="*/ 4248048 h 4267200"/>
              <a:gd name="connsiteX214" fmla="*/ 9615182 w 12192000"/>
              <a:gd name="connsiteY214" fmla="*/ 4220499 h 4267200"/>
              <a:gd name="connsiteX215" fmla="*/ 9465210 w 12192000"/>
              <a:gd name="connsiteY215" fmla="*/ 4242240 h 4267200"/>
              <a:gd name="connsiteX216" fmla="*/ 9387108 w 12192000"/>
              <a:gd name="connsiteY216" fmla="*/ 4267200 h 4267200"/>
              <a:gd name="connsiteX217" fmla="*/ 9268441 w 12192000"/>
              <a:gd name="connsiteY217" fmla="*/ 4267200 h 4267200"/>
              <a:gd name="connsiteX218" fmla="*/ 9307676 w 12192000"/>
              <a:gd name="connsiteY218" fmla="*/ 4251276 h 4267200"/>
              <a:gd name="connsiteX219" fmla="*/ 9761570 w 12192000"/>
              <a:gd name="connsiteY219" fmla="*/ 4182283 h 4267200"/>
              <a:gd name="connsiteX220" fmla="*/ 9368237 w 12192000"/>
              <a:gd name="connsiteY220" fmla="*/ 3949470 h 4267200"/>
              <a:gd name="connsiteX221" fmla="*/ 9354614 w 12192000"/>
              <a:gd name="connsiteY221" fmla="*/ 3951288 h 4267200"/>
              <a:gd name="connsiteX222" fmla="*/ 8364351 w 12192000"/>
              <a:gd name="connsiteY222" fmla="*/ 4159267 h 4267200"/>
              <a:gd name="connsiteX223" fmla="*/ 8386567 w 12192000"/>
              <a:gd name="connsiteY223" fmla="*/ 4119760 h 4267200"/>
              <a:gd name="connsiteX224" fmla="*/ 9231713 w 12192000"/>
              <a:gd name="connsiteY224" fmla="*/ 3873539 h 4267200"/>
              <a:gd name="connsiteX225" fmla="*/ 9023301 w 12192000"/>
              <a:gd name="connsiteY225" fmla="*/ 3763109 h 4267200"/>
              <a:gd name="connsiteX226" fmla="*/ 9010556 w 12192000"/>
              <a:gd name="connsiteY226" fmla="*/ 3758998 h 4267200"/>
              <a:gd name="connsiteX227" fmla="*/ 8604324 w 12192000"/>
              <a:gd name="connsiteY227" fmla="*/ 3417171 h 4267200"/>
              <a:gd name="connsiteX228" fmla="*/ 8218577 w 12192000"/>
              <a:gd name="connsiteY228" fmla="*/ 2770227 h 4267200"/>
              <a:gd name="connsiteX229" fmla="*/ 8222774 w 12192000"/>
              <a:gd name="connsiteY229" fmla="*/ 2749954 h 4267200"/>
              <a:gd name="connsiteX230" fmla="*/ 8297623 w 12192000"/>
              <a:gd name="connsiteY230" fmla="*/ 2731935 h 4267200"/>
              <a:gd name="connsiteX231" fmla="*/ 9090618 w 12192000"/>
              <a:gd name="connsiteY231" fmla="*/ 3716225 h 4267200"/>
              <a:gd name="connsiteX232" fmla="*/ 9762441 w 12192000"/>
              <a:gd name="connsiteY232" fmla="*/ 4093587 h 4267200"/>
              <a:gd name="connsiteX233" fmla="*/ 9717826 w 12192000"/>
              <a:gd name="connsiteY233" fmla="*/ 3916719 h 4267200"/>
              <a:gd name="connsiteX234" fmla="*/ 9713123 w 12192000"/>
              <a:gd name="connsiteY234" fmla="*/ 3916663 h 4267200"/>
              <a:gd name="connsiteX235" fmla="*/ 9175594 w 12192000"/>
              <a:gd name="connsiteY235" fmla="*/ 3326950 h 4267200"/>
              <a:gd name="connsiteX236" fmla="*/ 9253941 w 12192000"/>
              <a:gd name="connsiteY236" fmla="*/ 3287566 h 4267200"/>
              <a:gd name="connsiteX237" fmla="*/ 9625671 w 12192000"/>
              <a:gd name="connsiteY237" fmla="*/ 3639960 h 4267200"/>
              <a:gd name="connsiteX238" fmla="*/ 9656881 w 12192000"/>
              <a:gd name="connsiteY238" fmla="*/ 3333361 h 4267200"/>
              <a:gd name="connsiteX239" fmla="*/ 9782066 w 12192000"/>
              <a:gd name="connsiteY239" fmla="*/ 2680771 h 4267200"/>
              <a:gd name="connsiteX240" fmla="*/ 9854151 w 12192000"/>
              <a:gd name="connsiteY240" fmla="*/ 2642862 h 4267200"/>
              <a:gd name="connsiteX241" fmla="*/ 11114299 w 12192000"/>
              <a:gd name="connsiteY241" fmla="*/ 2390555 h 4267200"/>
              <a:gd name="connsiteX242" fmla="*/ 11113373 w 12192000"/>
              <a:gd name="connsiteY242" fmla="*/ 2392739 h 4267200"/>
              <a:gd name="connsiteX243" fmla="*/ 11117197 w 12192000"/>
              <a:gd name="connsiteY243" fmla="*/ 2394358 h 4267200"/>
              <a:gd name="connsiteX244" fmla="*/ 11114299 w 12192000"/>
              <a:gd name="connsiteY244" fmla="*/ 2390555 h 4267200"/>
              <a:gd name="connsiteX245" fmla="*/ 10506276 w 12192000"/>
              <a:gd name="connsiteY245" fmla="*/ 2118977 h 4267200"/>
              <a:gd name="connsiteX246" fmla="*/ 10431542 w 12192000"/>
              <a:gd name="connsiteY246" fmla="*/ 2525128 h 4267200"/>
              <a:gd name="connsiteX247" fmla="*/ 10391375 w 12192000"/>
              <a:gd name="connsiteY247" fmla="*/ 2667145 h 4267200"/>
              <a:gd name="connsiteX248" fmla="*/ 10355047 w 12192000"/>
              <a:gd name="connsiteY248" fmla="*/ 2832031 h 4267200"/>
              <a:gd name="connsiteX249" fmla="*/ 10336080 w 12192000"/>
              <a:gd name="connsiteY249" fmla="*/ 2927011 h 4267200"/>
              <a:gd name="connsiteX250" fmla="*/ 10389394 w 12192000"/>
              <a:gd name="connsiteY250" fmla="*/ 2782834 h 4267200"/>
              <a:gd name="connsiteX251" fmla="*/ 10506276 w 12192000"/>
              <a:gd name="connsiteY251" fmla="*/ 2118977 h 4267200"/>
              <a:gd name="connsiteX252" fmla="*/ 11538179 w 12192000"/>
              <a:gd name="connsiteY252" fmla="*/ 2090376 h 4267200"/>
              <a:gd name="connsiteX253" fmla="*/ 11577479 w 12192000"/>
              <a:gd name="connsiteY253" fmla="*/ 2228695 h 4267200"/>
              <a:gd name="connsiteX254" fmla="*/ 11586754 w 12192000"/>
              <a:gd name="connsiteY254" fmla="*/ 2266098 h 4267200"/>
              <a:gd name="connsiteX255" fmla="*/ 11609011 w 12192000"/>
              <a:gd name="connsiteY255" fmla="*/ 2353427 h 4267200"/>
              <a:gd name="connsiteX256" fmla="*/ 11761579 w 12192000"/>
              <a:gd name="connsiteY256" fmla="*/ 2703223 h 4267200"/>
              <a:gd name="connsiteX257" fmla="*/ 11877711 w 12192000"/>
              <a:gd name="connsiteY257" fmla="*/ 2947465 h 4267200"/>
              <a:gd name="connsiteX258" fmla="*/ 11538179 w 12192000"/>
              <a:gd name="connsiteY258" fmla="*/ 2090376 h 4267200"/>
              <a:gd name="connsiteX259" fmla="*/ 6604735 w 12192000"/>
              <a:gd name="connsiteY259" fmla="*/ 2041381 h 4267200"/>
              <a:gd name="connsiteX260" fmla="*/ 7204487 w 12192000"/>
              <a:gd name="connsiteY260" fmla="*/ 2742112 h 4267200"/>
              <a:gd name="connsiteX261" fmla="*/ 7131592 w 12192000"/>
              <a:gd name="connsiteY261" fmla="*/ 2672096 h 4267200"/>
              <a:gd name="connsiteX262" fmla="*/ 6996344 w 12192000"/>
              <a:gd name="connsiteY262" fmla="*/ 2518310 h 4267200"/>
              <a:gd name="connsiteX263" fmla="*/ 6735495 w 12192000"/>
              <a:gd name="connsiteY263" fmla="*/ 2196890 h 4267200"/>
              <a:gd name="connsiteX264" fmla="*/ 6721901 w 12192000"/>
              <a:gd name="connsiteY264" fmla="*/ 2179274 h 4267200"/>
              <a:gd name="connsiteX265" fmla="*/ 6604735 w 12192000"/>
              <a:gd name="connsiteY265" fmla="*/ 2041381 h 4267200"/>
              <a:gd name="connsiteX266" fmla="*/ 11488421 w 12192000"/>
              <a:gd name="connsiteY266" fmla="*/ 2034549 h 4267200"/>
              <a:gd name="connsiteX267" fmla="*/ 11840356 w 12192000"/>
              <a:gd name="connsiteY267" fmla="*/ 2932293 h 4267200"/>
              <a:gd name="connsiteX268" fmla="*/ 11736331 w 12192000"/>
              <a:gd name="connsiteY268" fmla="*/ 2715710 h 4267200"/>
              <a:gd name="connsiteX269" fmla="*/ 11581560 w 12192000"/>
              <a:gd name="connsiteY269" fmla="*/ 2360474 h 4267200"/>
              <a:gd name="connsiteX270" fmla="*/ 11558442 w 12192000"/>
              <a:gd name="connsiteY270" fmla="*/ 2272139 h 4267200"/>
              <a:gd name="connsiteX271" fmla="*/ 11549169 w 12192000"/>
              <a:gd name="connsiteY271" fmla="*/ 2234734 h 4267200"/>
              <a:gd name="connsiteX272" fmla="*/ 11488421 w 12192000"/>
              <a:gd name="connsiteY272" fmla="*/ 2034549 h 4267200"/>
              <a:gd name="connsiteX273" fmla="*/ 10468916 w 12192000"/>
              <a:gd name="connsiteY273" fmla="*/ 2032338 h 4267200"/>
              <a:gd name="connsiteX274" fmla="*/ 10421480 w 12192000"/>
              <a:gd name="connsiteY274" fmla="*/ 2185446 h 4267200"/>
              <a:gd name="connsiteX275" fmla="*/ 10351264 w 12192000"/>
              <a:gd name="connsiteY275" fmla="*/ 2591574 h 4267200"/>
              <a:gd name="connsiteX276" fmla="*/ 10294485 w 12192000"/>
              <a:gd name="connsiteY276" fmla="*/ 2991809 h 4267200"/>
              <a:gd name="connsiteX277" fmla="*/ 10327850 w 12192000"/>
              <a:gd name="connsiteY277" fmla="*/ 2826310 h 4267200"/>
              <a:gd name="connsiteX278" fmla="*/ 10364099 w 12192000"/>
              <a:gd name="connsiteY278" fmla="*/ 2660098 h 4267200"/>
              <a:gd name="connsiteX279" fmla="*/ 10404725 w 12192000"/>
              <a:gd name="connsiteY279" fmla="*/ 2516991 h 4267200"/>
              <a:gd name="connsiteX280" fmla="*/ 10478071 w 12192000"/>
              <a:gd name="connsiteY280" fmla="*/ 2114122 h 4267200"/>
              <a:gd name="connsiteX281" fmla="*/ 10468916 w 12192000"/>
              <a:gd name="connsiteY281" fmla="*/ 2032338 h 4267200"/>
              <a:gd name="connsiteX282" fmla="*/ 10573132 w 12192000"/>
              <a:gd name="connsiteY282" fmla="*/ 1991479 h 4267200"/>
              <a:gd name="connsiteX283" fmla="*/ 11066880 w 12192000"/>
              <a:gd name="connsiteY283" fmla="*/ 2371770 h 4267200"/>
              <a:gd name="connsiteX284" fmla="*/ 10573132 w 12192000"/>
              <a:gd name="connsiteY284" fmla="*/ 1991479 h 4267200"/>
              <a:gd name="connsiteX285" fmla="*/ 6591670 w 12192000"/>
              <a:gd name="connsiteY285" fmla="*/ 1988277 h 4267200"/>
              <a:gd name="connsiteX286" fmla="*/ 6747349 w 12192000"/>
              <a:gd name="connsiteY286" fmla="*/ 2160069 h 4267200"/>
              <a:gd name="connsiteX287" fmla="*/ 6760943 w 12192000"/>
              <a:gd name="connsiteY287" fmla="*/ 2177686 h 4267200"/>
              <a:gd name="connsiteX288" fmla="*/ 7021065 w 12192000"/>
              <a:gd name="connsiteY288" fmla="*/ 2498102 h 4267200"/>
              <a:gd name="connsiteX289" fmla="*/ 7155223 w 12192000"/>
              <a:gd name="connsiteY289" fmla="*/ 2650386 h 4267200"/>
              <a:gd name="connsiteX290" fmla="*/ 7203167 w 12192000"/>
              <a:gd name="connsiteY290" fmla="*/ 2697288 h 4267200"/>
              <a:gd name="connsiteX291" fmla="*/ 6937703 w 12192000"/>
              <a:gd name="connsiteY291" fmla="*/ 2321981 h 4267200"/>
              <a:gd name="connsiteX292" fmla="*/ 6591670 w 12192000"/>
              <a:gd name="connsiteY292" fmla="*/ 1988277 h 4267200"/>
              <a:gd name="connsiteX293" fmla="*/ 5798671 w 12192000"/>
              <a:gd name="connsiteY293" fmla="*/ 1981601 h 4267200"/>
              <a:gd name="connsiteX294" fmla="*/ 5754709 w 12192000"/>
              <a:gd name="connsiteY294" fmla="*/ 2071454 h 4267200"/>
              <a:gd name="connsiteX295" fmla="*/ 5763044 w 12192000"/>
              <a:gd name="connsiteY295" fmla="*/ 2842206 h 4267200"/>
              <a:gd name="connsiteX296" fmla="*/ 5764974 w 12192000"/>
              <a:gd name="connsiteY296" fmla="*/ 2799609 h 4267200"/>
              <a:gd name="connsiteX297" fmla="*/ 5767665 w 12192000"/>
              <a:gd name="connsiteY297" fmla="*/ 2666409 h 4267200"/>
              <a:gd name="connsiteX298" fmla="*/ 5763055 w 12192000"/>
              <a:gd name="connsiteY298" fmla="*/ 2579705 h 4267200"/>
              <a:gd name="connsiteX299" fmla="*/ 5758079 w 12192000"/>
              <a:gd name="connsiteY299" fmla="*/ 2492508 h 4267200"/>
              <a:gd name="connsiteX300" fmla="*/ 5779325 w 12192000"/>
              <a:gd name="connsiteY300" fmla="*/ 2197069 h 4267200"/>
              <a:gd name="connsiteX301" fmla="*/ 5798671 w 12192000"/>
              <a:gd name="connsiteY301" fmla="*/ 1981601 h 4267200"/>
              <a:gd name="connsiteX302" fmla="*/ 5829202 w 12192000"/>
              <a:gd name="connsiteY302" fmla="*/ 1971679 h 4267200"/>
              <a:gd name="connsiteX303" fmla="*/ 5809558 w 12192000"/>
              <a:gd name="connsiteY303" fmla="*/ 2198043 h 4267200"/>
              <a:gd name="connsiteX304" fmla="*/ 5788653 w 12192000"/>
              <a:gd name="connsiteY304" fmla="*/ 2489430 h 4267200"/>
              <a:gd name="connsiteX305" fmla="*/ 5793439 w 12192000"/>
              <a:gd name="connsiteY305" fmla="*/ 2575235 h 4267200"/>
              <a:gd name="connsiteX306" fmla="*/ 5796837 w 12192000"/>
              <a:gd name="connsiteY306" fmla="*/ 2637633 h 4267200"/>
              <a:gd name="connsiteX307" fmla="*/ 5818614 w 12192000"/>
              <a:gd name="connsiteY307" fmla="*/ 2473055 h 4267200"/>
              <a:gd name="connsiteX308" fmla="*/ 5829202 w 12192000"/>
              <a:gd name="connsiteY308" fmla="*/ 1971679 h 4267200"/>
              <a:gd name="connsiteX309" fmla="*/ 10578769 w 12192000"/>
              <a:gd name="connsiteY309" fmla="*/ 1962963 h 4267200"/>
              <a:gd name="connsiteX310" fmla="*/ 11073823 w 12192000"/>
              <a:gd name="connsiteY310" fmla="*/ 2338658 h 4267200"/>
              <a:gd name="connsiteX311" fmla="*/ 10578769 w 12192000"/>
              <a:gd name="connsiteY311" fmla="*/ 1962963 h 4267200"/>
              <a:gd name="connsiteX312" fmla="*/ 5911389 w 12192000"/>
              <a:gd name="connsiteY312" fmla="*/ 1898371 h 4267200"/>
              <a:gd name="connsiteX313" fmla="*/ 6237627 w 12192000"/>
              <a:gd name="connsiteY313" fmla="*/ 2231921 h 4267200"/>
              <a:gd name="connsiteX314" fmla="*/ 5911389 w 12192000"/>
              <a:gd name="connsiteY314" fmla="*/ 1898371 h 4267200"/>
              <a:gd name="connsiteX315" fmla="*/ 6944437 w 12192000"/>
              <a:gd name="connsiteY315" fmla="*/ 1575402 h 4267200"/>
              <a:gd name="connsiteX316" fmla="*/ 6304730 w 12192000"/>
              <a:gd name="connsiteY316" fmla="*/ 1766654 h 4267200"/>
              <a:gd name="connsiteX317" fmla="*/ 6944437 w 12192000"/>
              <a:gd name="connsiteY317" fmla="*/ 1575402 h 4267200"/>
              <a:gd name="connsiteX318" fmla="*/ 7019523 w 12192000"/>
              <a:gd name="connsiteY318" fmla="*/ 1519450 h 4267200"/>
              <a:gd name="connsiteX319" fmla="*/ 6298091 w 12192000"/>
              <a:gd name="connsiteY319" fmla="*/ 1737122 h 4267200"/>
              <a:gd name="connsiteX320" fmla="*/ 7019523 w 12192000"/>
              <a:gd name="connsiteY320" fmla="*/ 1519450 h 4267200"/>
              <a:gd name="connsiteX321" fmla="*/ 2399523 w 12192000"/>
              <a:gd name="connsiteY321" fmla="*/ 1428234 h 4267200"/>
              <a:gd name="connsiteX322" fmla="*/ 2224982 w 12192000"/>
              <a:gd name="connsiteY322" fmla="*/ 1826201 h 4267200"/>
              <a:gd name="connsiteX323" fmla="*/ 2096099 w 12192000"/>
              <a:gd name="connsiteY323" fmla="*/ 2345900 h 4267200"/>
              <a:gd name="connsiteX324" fmla="*/ 2283317 w 12192000"/>
              <a:gd name="connsiteY324" fmla="*/ 1796925 h 4267200"/>
              <a:gd name="connsiteX325" fmla="*/ 2448558 w 12192000"/>
              <a:gd name="connsiteY325" fmla="*/ 1373435 h 4267200"/>
              <a:gd name="connsiteX326" fmla="*/ 2312521 w 12192000"/>
              <a:gd name="connsiteY326" fmla="*/ 1806140 h 4267200"/>
              <a:gd name="connsiteX327" fmla="*/ 2127533 w 12192000"/>
              <a:gd name="connsiteY327" fmla="*/ 2348380 h 4267200"/>
              <a:gd name="connsiteX328" fmla="*/ 2358080 w 12192000"/>
              <a:gd name="connsiteY328" fmla="*/ 1866134 h 4267200"/>
              <a:gd name="connsiteX329" fmla="*/ 2407436 w 12192000"/>
              <a:gd name="connsiteY329" fmla="*/ 1651070 h 4267200"/>
              <a:gd name="connsiteX330" fmla="*/ 2448558 w 12192000"/>
              <a:gd name="connsiteY330" fmla="*/ 1373435 h 4267200"/>
              <a:gd name="connsiteX331" fmla="*/ 278707 w 12192000"/>
              <a:gd name="connsiteY331" fmla="*/ 1352270 h 4267200"/>
              <a:gd name="connsiteX332" fmla="*/ 321570 w 12192000"/>
              <a:gd name="connsiteY332" fmla="*/ 1861610 h 4267200"/>
              <a:gd name="connsiteX333" fmla="*/ 294281 w 12192000"/>
              <a:gd name="connsiteY333" fmla="*/ 1440658 h 4267200"/>
              <a:gd name="connsiteX334" fmla="*/ 1423821 w 12192000"/>
              <a:gd name="connsiteY334" fmla="*/ 1351958 h 4267200"/>
              <a:gd name="connsiteX335" fmla="*/ 1638521 w 12192000"/>
              <a:gd name="connsiteY335" fmla="*/ 1908470 h 4267200"/>
              <a:gd name="connsiteX336" fmla="*/ 1754199 w 12192000"/>
              <a:gd name="connsiteY336" fmla="*/ 2149284 h 4267200"/>
              <a:gd name="connsiteX337" fmla="*/ 1908359 w 12192000"/>
              <a:gd name="connsiteY337" fmla="*/ 2364988 h 4267200"/>
              <a:gd name="connsiteX338" fmla="*/ 1647661 w 12192000"/>
              <a:gd name="connsiteY338" fmla="*/ 1825945 h 4267200"/>
              <a:gd name="connsiteX339" fmla="*/ 1423821 w 12192000"/>
              <a:gd name="connsiteY339" fmla="*/ 1351958 h 4267200"/>
              <a:gd name="connsiteX340" fmla="*/ 9518298 w 12192000"/>
              <a:gd name="connsiteY340" fmla="*/ 1338235 h 4267200"/>
              <a:gd name="connsiteX341" fmla="*/ 9838009 w 12192000"/>
              <a:gd name="connsiteY341" fmla="*/ 2272553 h 4267200"/>
              <a:gd name="connsiteX342" fmla="*/ 9805906 w 12192000"/>
              <a:gd name="connsiteY342" fmla="*/ 2159819 h 4267200"/>
              <a:gd name="connsiteX343" fmla="*/ 9801623 w 12192000"/>
              <a:gd name="connsiteY343" fmla="*/ 2142555 h 4267200"/>
              <a:gd name="connsiteX344" fmla="*/ 9628671 w 12192000"/>
              <a:gd name="connsiteY344" fmla="*/ 1617375 h 4267200"/>
              <a:gd name="connsiteX345" fmla="*/ 9598299 w 12192000"/>
              <a:gd name="connsiteY345" fmla="*/ 1544643 h 4267200"/>
              <a:gd name="connsiteX346" fmla="*/ 9518298 w 12192000"/>
              <a:gd name="connsiteY346" fmla="*/ 1338235 h 4267200"/>
              <a:gd name="connsiteX347" fmla="*/ 1431890 w 12192000"/>
              <a:gd name="connsiteY347" fmla="*/ 1306475 h 4267200"/>
              <a:gd name="connsiteX348" fmla="*/ 1507597 w 12192000"/>
              <a:gd name="connsiteY348" fmla="*/ 1446132 h 4267200"/>
              <a:gd name="connsiteX349" fmla="*/ 1674586 w 12192000"/>
              <a:gd name="connsiteY349" fmla="*/ 1813832 h 4267200"/>
              <a:gd name="connsiteX350" fmla="*/ 1815950 w 12192000"/>
              <a:gd name="connsiteY350" fmla="*/ 2128564 h 4267200"/>
              <a:gd name="connsiteX351" fmla="*/ 1984242 w 12192000"/>
              <a:gd name="connsiteY351" fmla="*/ 2430829 h 4267200"/>
              <a:gd name="connsiteX352" fmla="*/ 2014023 w 12192000"/>
              <a:gd name="connsiteY352" fmla="*/ 2450995 h 4267200"/>
              <a:gd name="connsiteX353" fmla="*/ 1747337 w 12192000"/>
              <a:gd name="connsiteY353" fmla="*/ 1855264 h 4267200"/>
              <a:gd name="connsiteX354" fmla="*/ 1533749 w 12192000"/>
              <a:gd name="connsiteY354" fmla="*/ 1478656 h 4267200"/>
              <a:gd name="connsiteX355" fmla="*/ 1431890 w 12192000"/>
              <a:gd name="connsiteY355" fmla="*/ 1306475 h 4267200"/>
              <a:gd name="connsiteX356" fmla="*/ 5052692 w 12192000"/>
              <a:gd name="connsiteY356" fmla="*/ 1292994 h 4267200"/>
              <a:gd name="connsiteX357" fmla="*/ 5200661 w 12192000"/>
              <a:gd name="connsiteY357" fmla="*/ 1635186 h 4267200"/>
              <a:gd name="connsiteX358" fmla="*/ 5297138 w 12192000"/>
              <a:gd name="connsiteY358" fmla="*/ 1906351 h 4267200"/>
              <a:gd name="connsiteX359" fmla="*/ 5052692 w 12192000"/>
              <a:gd name="connsiteY359" fmla="*/ 1292994 h 4267200"/>
              <a:gd name="connsiteX360" fmla="*/ 9528078 w 12192000"/>
              <a:gd name="connsiteY360" fmla="*/ 1278636 h 4267200"/>
              <a:gd name="connsiteX361" fmla="*/ 9623946 w 12192000"/>
              <a:gd name="connsiteY361" fmla="*/ 1534260 h 4267200"/>
              <a:gd name="connsiteX362" fmla="*/ 9654858 w 12192000"/>
              <a:gd name="connsiteY362" fmla="*/ 1607218 h 4267200"/>
              <a:gd name="connsiteX363" fmla="*/ 9826304 w 12192000"/>
              <a:gd name="connsiteY363" fmla="*/ 2125320 h 4267200"/>
              <a:gd name="connsiteX364" fmla="*/ 9701198 w 12192000"/>
              <a:gd name="connsiteY364" fmla="*/ 1646797 h 4267200"/>
              <a:gd name="connsiteX365" fmla="*/ 9528078 w 12192000"/>
              <a:gd name="connsiteY365" fmla="*/ 1278636 h 4267200"/>
              <a:gd name="connsiteX366" fmla="*/ 5009948 w 12192000"/>
              <a:gd name="connsiteY366" fmla="*/ 1273619 h 4267200"/>
              <a:gd name="connsiteX367" fmla="*/ 5121777 w 12192000"/>
              <a:gd name="connsiteY367" fmla="*/ 1654213 h 4267200"/>
              <a:gd name="connsiteX368" fmla="*/ 5293545 w 12192000"/>
              <a:gd name="connsiteY368" fmla="*/ 2072247 h 4267200"/>
              <a:gd name="connsiteX369" fmla="*/ 5294042 w 12192000"/>
              <a:gd name="connsiteY369" fmla="*/ 2065019 h 4267200"/>
              <a:gd name="connsiteX370" fmla="*/ 5171936 w 12192000"/>
              <a:gd name="connsiteY370" fmla="*/ 1647613 h 4267200"/>
              <a:gd name="connsiteX371" fmla="*/ 5009948 w 12192000"/>
              <a:gd name="connsiteY371" fmla="*/ 1273619 h 4267200"/>
              <a:gd name="connsiteX372" fmla="*/ 655236 w 12192000"/>
              <a:gd name="connsiteY372" fmla="*/ 1268632 h 4267200"/>
              <a:gd name="connsiteX373" fmla="*/ 839521 w 12192000"/>
              <a:gd name="connsiteY373" fmla="*/ 1685315 h 4267200"/>
              <a:gd name="connsiteX374" fmla="*/ 1109416 w 12192000"/>
              <a:gd name="connsiteY374" fmla="*/ 2061663 h 4267200"/>
              <a:gd name="connsiteX375" fmla="*/ 1298300 w 12192000"/>
              <a:gd name="connsiteY375" fmla="*/ 2247742 h 4267200"/>
              <a:gd name="connsiteX376" fmla="*/ 1125871 w 12192000"/>
              <a:gd name="connsiteY376" fmla="*/ 1989513 h 4267200"/>
              <a:gd name="connsiteX377" fmla="*/ 981574 w 12192000"/>
              <a:gd name="connsiteY377" fmla="*/ 1783157 h 4267200"/>
              <a:gd name="connsiteX378" fmla="*/ 922198 w 12192000"/>
              <a:gd name="connsiteY378" fmla="*/ 1677437 h 4267200"/>
              <a:gd name="connsiteX379" fmla="*/ 869293 w 12192000"/>
              <a:gd name="connsiteY379" fmla="*/ 1583214 h 4267200"/>
              <a:gd name="connsiteX380" fmla="*/ 751431 w 12192000"/>
              <a:gd name="connsiteY380" fmla="*/ 1405731 h 4267200"/>
              <a:gd name="connsiteX381" fmla="*/ 6516292 w 12192000"/>
              <a:gd name="connsiteY381" fmla="*/ 1263064 h 4267200"/>
              <a:gd name="connsiteX382" fmla="*/ 5736320 w 12192000"/>
              <a:gd name="connsiteY382" fmla="*/ 1501803 h 4267200"/>
              <a:gd name="connsiteX383" fmla="*/ 6516292 w 12192000"/>
              <a:gd name="connsiteY383" fmla="*/ 1263064 h 4267200"/>
              <a:gd name="connsiteX384" fmla="*/ 291466 w 12192000"/>
              <a:gd name="connsiteY384" fmla="*/ 1250369 h 4267200"/>
              <a:gd name="connsiteX385" fmla="*/ 323180 w 12192000"/>
              <a:gd name="connsiteY385" fmla="*/ 1435283 h 4267200"/>
              <a:gd name="connsiteX386" fmla="*/ 349381 w 12192000"/>
              <a:gd name="connsiteY386" fmla="*/ 1875041 h 4267200"/>
              <a:gd name="connsiteX387" fmla="*/ 374363 w 12192000"/>
              <a:gd name="connsiteY387" fmla="*/ 1506494 h 4267200"/>
              <a:gd name="connsiteX388" fmla="*/ 302168 w 12192000"/>
              <a:gd name="connsiteY388" fmla="*/ 1274495 h 4267200"/>
              <a:gd name="connsiteX389" fmla="*/ 291466 w 12192000"/>
              <a:gd name="connsiteY389" fmla="*/ 1250369 h 4267200"/>
              <a:gd name="connsiteX390" fmla="*/ 678222 w 12192000"/>
              <a:gd name="connsiteY390" fmla="*/ 1248670 h 4267200"/>
              <a:gd name="connsiteX391" fmla="*/ 775536 w 12192000"/>
              <a:gd name="connsiteY391" fmla="*/ 1388015 h 4267200"/>
              <a:gd name="connsiteX392" fmla="*/ 894529 w 12192000"/>
              <a:gd name="connsiteY392" fmla="*/ 1567739 h 4267200"/>
              <a:gd name="connsiteX393" fmla="*/ 948000 w 12192000"/>
              <a:gd name="connsiteY393" fmla="*/ 1663088 h 4267200"/>
              <a:gd name="connsiteX394" fmla="*/ 1006812 w 12192000"/>
              <a:gd name="connsiteY394" fmla="*/ 1767683 h 4267200"/>
              <a:gd name="connsiteX395" fmla="*/ 1149133 w 12192000"/>
              <a:gd name="connsiteY395" fmla="*/ 1971513 h 4267200"/>
              <a:gd name="connsiteX396" fmla="*/ 1333952 w 12192000"/>
              <a:gd name="connsiteY396" fmla="*/ 2251620 h 4267200"/>
              <a:gd name="connsiteX397" fmla="*/ 1337329 w 12192000"/>
              <a:gd name="connsiteY397" fmla="*/ 2258350 h 4267200"/>
              <a:gd name="connsiteX398" fmla="*/ 1014726 w 12192000"/>
              <a:gd name="connsiteY398" fmla="*/ 1615556 h 4267200"/>
              <a:gd name="connsiteX399" fmla="*/ 678222 w 12192000"/>
              <a:gd name="connsiteY399" fmla="*/ 1248670 h 4267200"/>
              <a:gd name="connsiteX400" fmla="*/ 9441752 w 12192000"/>
              <a:gd name="connsiteY400" fmla="*/ 1245311 h 4267200"/>
              <a:gd name="connsiteX401" fmla="*/ 9278979 w 12192000"/>
              <a:gd name="connsiteY401" fmla="*/ 1406236 h 4267200"/>
              <a:gd name="connsiteX402" fmla="*/ 9235540 w 12192000"/>
              <a:gd name="connsiteY402" fmla="*/ 1546869 h 4267200"/>
              <a:gd name="connsiteX403" fmla="*/ 9264074 w 12192000"/>
              <a:gd name="connsiteY403" fmla="*/ 1557016 h 4267200"/>
              <a:gd name="connsiteX404" fmla="*/ 9441752 w 12192000"/>
              <a:gd name="connsiteY404" fmla="*/ 1245311 h 4267200"/>
              <a:gd name="connsiteX405" fmla="*/ 6691602 w 12192000"/>
              <a:gd name="connsiteY405" fmla="*/ 1140573 h 4267200"/>
              <a:gd name="connsiteX406" fmla="*/ 6571100 w 12192000"/>
              <a:gd name="connsiteY406" fmla="*/ 1183662 h 4267200"/>
              <a:gd name="connsiteX407" fmla="*/ 6241687 w 12192000"/>
              <a:gd name="connsiteY407" fmla="*/ 1257600 h 4267200"/>
              <a:gd name="connsiteX408" fmla="*/ 5693009 w 12192000"/>
              <a:gd name="connsiteY408" fmla="*/ 1478256 h 4267200"/>
              <a:gd name="connsiteX409" fmla="*/ 6548420 w 12192000"/>
              <a:gd name="connsiteY409" fmla="*/ 1214599 h 4267200"/>
              <a:gd name="connsiteX410" fmla="*/ 6605473 w 12192000"/>
              <a:gd name="connsiteY410" fmla="*/ 1184686 h 4267200"/>
              <a:gd name="connsiteX411" fmla="*/ 6691602 w 12192000"/>
              <a:gd name="connsiteY411" fmla="*/ 1140573 h 4267200"/>
              <a:gd name="connsiteX412" fmla="*/ 4002475 w 12192000"/>
              <a:gd name="connsiteY412" fmla="*/ 1037802 h 4267200"/>
              <a:gd name="connsiteX413" fmla="*/ 4000324 w 12192000"/>
              <a:gd name="connsiteY413" fmla="*/ 1039362 h 4267200"/>
              <a:gd name="connsiteX414" fmla="*/ 4002862 w 12192000"/>
              <a:gd name="connsiteY414" fmla="*/ 1042866 h 4267200"/>
              <a:gd name="connsiteX415" fmla="*/ 4002475 w 12192000"/>
              <a:gd name="connsiteY415" fmla="*/ 1037802 h 4267200"/>
              <a:gd name="connsiteX416" fmla="*/ 506322 w 12192000"/>
              <a:gd name="connsiteY416" fmla="*/ 1020997 h 4267200"/>
              <a:gd name="connsiteX417" fmla="*/ 533068 w 12192000"/>
              <a:gd name="connsiteY417" fmla="*/ 1029409 h 4267200"/>
              <a:gd name="connsiteX418" fmla="*/ 1232525 w 12192000"/>
              <a:gd name="connsiteY418" fmla="*/ 1804675 h 4267200"/>
              <a:gd name="connsiteX419" fmla="*/ 1388858 w 12192000"/>
              <a:gd name="connsiteY419" fmla="*/ 2368011 h 4267200"/>
              <a:gd name="connsiteX420" fmla="*/ 1384098 w 12192000"/>
              <a:gd name="connsiteY420" fmla="*/ 2378125 h 4267200"/>
              <a:gd name="connsiteX421" fmla="*/ 1425393 w 12192000"/>
              <a:gd name="connsiteY421" fmla="*/ 2589124 h 4267200"/>
              <a:gd name="connsiteX422" fmla="*/ 1424001 w 12192000"/>
              <a:gd name="connsiteY422" fmla="*/ 2597541 h 4267200"/>
              <a:gd name="connsiteX423" fmla="*/ 2152729 w 12192000"/>
              <a:gd name="connsiteY423" fmla="*/ 2864487 h 4267200"/>
              <a:gd name="connsiteX424" fmla="*/ 2020609 w 12192000"/>
              <a:gd name="connsiteY424" fmla="*/ 2539671 h 4267200"/>
              <a:gd name="connsiteX425" fmla="*/ 2018920 w 12192000"/>
              <a:gd name="connsiteY425" fmla="*/ 2536309 h 4267200"/>
              <a:gd name="connsiteX426" fmla="*/ 1342441 w 12192000"/>
              <a:gd name="connsiteY426" fmla="*/ 1173017 h 4267200"/>
              <a:gd name="connsiteX427" fmla="*/ 1367925 w 12192000"/>
              <a:gd name="connsiteY427" fmla="*/ 1135648 h 4267200"/>
              <a:gd name="connsiteX428" fmla="*/ 1771401 w 12192000"/>
              <a:gd name="connsiteY428" fmla="*/ 1806673 h 4267200"/>
              <a:gd name="connsiteX429" fmla="*/ 1972385 w 12192000"/>
              <a:gd name="connsiteY429" fmla="*/ 2198735 h 4267200"/>
              <a:gd name="connsiteX430" fmla="*/ 2040892 w 12192000"/>
              <a:gd name="connsiteY430" fmla="*/ 2405205 h 4267200"/>
              <a:gd name="connsiteX431" fmla="*/ 2131689 w 12192000"/>
              <a:gd name="connsiteY431" fmla="*/ 1936926 h 4267200"/>
              <a:gd name="connsiteX432" fmla="*/ 2454820 w 12192000"/>
              <a:gd name="connsiteY432" fmla="*/ 1248808 h 4267200"/>
              <a:gd name="connsiteX433" fmla="*/ 2492512 w 12192000"/>
              <a:gd name="connsiteY433" fmla="*/ 1302920 h 4267200"/>
              <a:gd name="connsiteX434" fmla="*/ 2081216 w 12192000"/>
              <a:gd name="connsiteY434" fmla="*/ 2527513 h 4267200"/>
              <a:gd name="connsiteX435" fmla="*/ 2081211 w 12192000"/>
              <a:gd name="connsiteY435" fmla="*/ 2528916 h 4267200"/>
              <a:gd name="connsiteX436" fmla="*/ 2199067 w 12192000"/>
              <a:gd name="connsiteY436" fmla="*/ 2884061 h 4267200"/>
              <a:gd name="connsiteX437" fmla="*/ 3192586 w 12192000"/>
              <a:gd name="connsiteY437" fmla="*/ 3411496 h 4267200"/>
              <a:gd name="connsiteX438" fmla="*/ 3182620 w 12192000"/>
              <a:gd name="connsiteY438" fmla="*/ 3483279 h 4267200"/>
              <a:gd name="connsiteX439" fmla="*/ 2435119 w 12192000"/>
              <a:gd name="connsiteY439" fmla="*/ 3080173 h 4267200"/>
              <a:gd name="connsiteX440" fmla="*/ 2410152 w 12192000"/>
              <a:gd name="connsiteY440" fmla="*/ 3063751 h 4267200"/>
              <a:gd name="connsiteX441" fmla="*/ 2408099 w 12192000"/>
              <a:gd name="connsiteY441" fmla="*/ 3064403 h 4267200"/>
              <a:gd name="connsiteX442" fmla="*/ 2407218 w 12192000"/>
              <a:gd name="connsiteY442" fmla="*/ 3070324 h 4267200"/>
              <a:gd name="connsiteX443" fmla="*/ 2380138 w 12192000"/>
              <a:gd name="connsiteY443" fmla="*/ 3099341 h 4267200"/>
              <a:gd name="connsiteX444" fmla="*/ 1765923 w 12192000"/>
              <a:gd name="connsiteY444" fmla="*/ 3581043 h 4267200"/>
              <a:gd name="connsiteX445" fmla="*/ 1702258 w 12192000"/>
              <a:gd name="connsiteY445" fmla="*/ 3612286 h 4267200"/>
              <a:gd name="connsiteX446" fmla="*/ 1538370 w 12192000"/>
              <a:gd name="connsiteY446" fmla="*/ 3811804 h 4267200"/>
              <a:gd name="connsiteX447" fmla="*/ 1325720 w 12192000"/>
              <a:gd name="connsiteY447" fmla="*/ 4125411 h 4267200"/>
              <a:gd name="connsiteX448" fmla="*/ 1206279 w 12192000"/>
              <a:gd name="connsiteY448" fmla="*/ 4267200 h 4267200"/>
              <a:gd name="connsiteX449" fmla="*/ 1115040 w 12192000"/>
              <a:gd name="connsiteY449" fmla="*/ 4267200 h 4267200"/>
              <a:gd name="connsiteX450" fmla="*/ 1258195 w 12192000"/>
              <a:gd name="connsiteY450" fmla="*/ 4099624 h 4267200"/>
              <a:gd name="connsiteX451" fmla="*/ 1423113 w 12192000"/>
              <a:gd name="connsiteY451" fmla="*/ 3874565 h 4267200"/>
              <a:gd name="connsiteX452" fmla="*/ 1260565 w 12192000"/>
              <a:gd name="connsiteY452" fmla="*/ 4031982 h 4267200"/>
              <a:gd name="connsiteX453" fmla="*/ 1073327 w 12192000"/>
              <a:gd name="connsiteY453" fmla="*/ 4218727 h 4267200"/>
              <a:gd name="connsiteX454" fmla="*/ 1032294 w 12192000"/>
              <a:gd name="connsiteY454" fmla="*/ 4267200 h 4267200"/>
              <a:gd name="connsiteX455" fmla="*/ 993830 w 12192000"/>
              <a:gd name="connsiteY455" fmla="*/ 4267200 h 4267200"/>
              <a:gd name="connsiteX456" fmla="*/ 1051860 w 12192000"/>
              <a:gd name="connsiteY456" fmla="*/ 4198693 h 4267200"/>
              <a:gd name="connsiteX457" fmla="*/ 1240607 w 12192000"/>
              <a:gd name="connsiteY457" fmla="*/ 4010401 h 4267200"/>
              <a:gd name="connsiteX458" fmla="*/ 1310106 w 12192000"/>
              <a:gd name="connsiteY458" fmla="*/ 3943217 h 4267200"/>
              <a:gd name="connsiteX459" fmla="*/ 952103 w 12192000"/>
              <a:gd name="connsiteY459" fmla="*/ 4265972 h 4267200"/>
              <a:gd name="connsiteX460" fmla="*/ 951207 w 12192000"/>
              <a:gd name="connsiteY460" fmla="*/ 4267200 h 4267200"/>
              <a:gd name="connsiteX461" fmla="*/ 862760 w 12192000"/>
              <a:gd name="connsiteY461" fmla="*/ 4267200 h 4267200"/>
              <a:gd name="connsiteX462" fmla="*/ 909145 w 12192000"/>
              <a:gd name="connsiteY462" fmla="*/ 4199225 h 4267200"/>
              <a:gd name="connsiteX463" fmla="*/ 1214067 w 12192000"/>
              <a:gd name="connsiteY463" fmla="*/ 3908561 h 4267200"/>
              <a:gd name="connsiteX464" fmla="*/ 640967 w 12192000"/>
              <a:gd name="connsiteY464" fmla="*/ 4105601 h 4267200"/>
              <a:gd name="connsiteX465" fmla="*/ 372807 w 12192000"/>
              <a:gd name="connsiteY465" fmla="*/ 4243651 h 4267200"/>
              <a:gd name="connsiteX466" fmla="*/ 332830 w 12192000"/>
              <a:gd name="connsiteY466" fmla="*/ 4267200 h 4267200"/>
              <a:gd name="connsiteX467" fmla="*/ 168301 w 12192000"/>
              <a:gd name="connsiteY467" fmla="*/ 4267200 h 4267200"/>
              <a:gd name="connsiteX468" fmla="*/ 278002 w 12192000"/>
              <a:gd name="connsiteY468" fmla="*/ 4201399 h 4267200"/>
              <a:gd name="connsiteX469" fmla="*/ 527241 w 12192000"/>
              <a:gd name="connsiteY469" fmla="*/ 4065078 h 4267200"/>
              <a:gd name="connsiteX470" fmla="*/ 1510397 w 12192000"/>
              <a:gd name="connsiteY470" fmla="*/ 3684705 h 4267200"/>
              <a:gd name="connsiteX471" fmla="*/ 1146550 w 12192000"/>
              <a:gd name="connsiteY471" fmla="*/ 3802012 h 4267200"/>
              <a:gd name="connsiteX472" fmla="*/ 698834 w 12192000"/>
              <a:gd name="connsiteY472" fmla="*/ 3952272 h 4267200"/>
              <a:gd name="connsiteX473" fmla="*/ 192528 w 12192000"/>
              <a:gd name="connsiteY473" fmla="*/ 4236299 h 4267200"/>
              <a:gd name="connsiteX474" fmla="*/ 148586 w 12192000"/>
              <a:gd name="connsiteY474" fmla="*/ 4267200 h 4267200"/>
              <a:gd name="connsiteX475" fmla="*/ 98116 w 12192000"/>
              <a:gd name="connsiteY475" fmla="*/ 4267200 h 4267200"/>
              <a:gd name="connsiteX476" fmla="*/ 169669 w 12192000"/>
              <a:gd name="connsiteY476" fmla="*/ 4216852 h 4267200"/>
              <a:gd name="connsiteX477" fmla="*/ 687572 w 12192000"/>
              <a:gd name="connsiteY477" fmla="*/ 3925629 h 4267200"/>
              <a:gd name="connsiteX478" fmla="*/ 1138365 w 12192000"/>
              <a:gd name="connsiteY478" fmla="*/ 3774515 h 4267200"/>
              <a:gd name="connsiteX479" fmla="*/ 1505579 w 12192000"/>
              <a:gd name="connsiteY479" fmla="*/ 3655526 h 4267200"/>
              <a:gd name="connsiteX480" fmla="*/ 1313114 w 12192000"/>
              <a:gd name="connsiteY480" fmla="*/ 3655216 h 4267200"/>
              <a:gd name="connsiteX481" fmla="*/ 1109304 w 12192000"/>
              <a:gd name="connsiteY481" fmla="*/ 3669030 h 4267200"/>
              <a:gd name="connsiteX482" fmla="*/ 258951 w 12192000"/>
              <a:gd name="connsiteY482" fmla="*/ 4111994 h 4267200"/>
              <a:gd name="connsiteX483" fmla="*/ 80807 w 12192000"/>
              <a:gd name="connsiteY483" fmla="*/ 4267200 h 4267200"/>
              <a:gd name="connsiteX484" fmla="*/ 0 w 12192000"/>
              <a:gd name="connsiteY484" fmla="*/ 4267200 h 4267200"/>
              <a:gd name="connsiteX485" fmla="*/ 0 w 12192000"/>
              <a:gd name="connsiteY485" fmla="*/ 4233763 h 4267200"/>
              <a:gd name="connsiteX486" fmla="*/ 36881 w 12192000"/>
              <a:gd name="connsiteY486" fmla="*/ 4200118 h 4267200"/>
              <a:gd name="connsiteX487" fmla="*/ 910534 w 12192000"/>
              <a:gd name="connsiteY487" fmla="*/ 3629753 h 4267200"/>
              <a:gd name="connsiteX488" fmla="*/ 1578717 w 12192000"/>
              <a:gd name="connsiteY488" fmla="*/ 3575982 h 4267200"/>
              <a:gd name="connsiteX489" fmla="*/ 2338780 w 12192000"/>
              <a:gd name="connsiteY489" fmla="*/ 3033725 h 4267200"/>
              <a:gd name="connsiteX490" fmla="*/ 1807991 w 12192000"/>
              <a:gd name="connsiteY490" fmla="*/ 2807184 h 4267200"/>
              <a:gd name="connsiteX491" fmla="*/ 1416358 w 12192000"/>
              <a:gd name="connsiteY491" fmla="*/ 3112571 h 4267200"/>
              <a:gd name="connsiteX492" fmla="*/ 939066 w 12192000"/>
              <a:gd name="connsiteY492" fmla="*/ 3378798 h 4267200"/>
              <a:gd name="connsiteX493" fmla="*/ 115099 w 12192000"/>
              <a:gd name="connsiteY493" fmla="*/ 3607650 h 4267200"/>
              <a:gd name="connsiteX494" fmla="*/ 97284 w 12192000"/>
              <a:gd name="connsiteY494" fmla="*/ 3520393 h 4267200"/>
              <a:gd name="connsiteX495" fmla="*/ 922050 w 12192000"/>
              <a:gd name="connsiteY495" fmla="*/ 3074867 h 4267200"/>
              <a:gd name="connsiteX496" fmla="*/ 1405265 w 12192000"/>
              <a:gd name="connsiteY496" fmla="*/ 3016319 h 4267200"/>
              <a:gd name="connsiteX497" fmla="*/ 1407512 w 12192000"/>
              <a:gd name="connsiteY497" fmla="*/ 3018001 h 4267200"/>
              <a:gd name="connsiteX498" fmla="*/ 1726266 w 12192000"/>
              <a:gd name="connsiteY498" fmla="*/ 2777274 h 4267200"/>
              <a:gd name="connsiteX499" fmla="*/ 625390 w 12192000"/>
              <a:gd name="connsiteY499" fmla="*/ 2514541 h 4267200"/>
              <a:gd name="connsiteX500" fmla="*/ 619799 w 12192000"/>
              <a:gd name="connsiteY500" fmla="*/ 2527180 h 4267200"/>
              <a:gd name="connsiteX501" fmla="*/ 310030 w 12192000"/>
              <a:gd name="connsiteY501" fmla="*/ 2771818 h 4267200"/>
              <a:gd name="connsiteX502" fmla="*/ 173877 w 12192000"/>
              <a:gd name="connsiteY502" fmla="*/ 2937056 h 4267200"/>
              <a:gd name="connsiteX503" fmla="*/ 77889 w 12192000"/>
              <a:gd name="connsiteY503" fmla="*/ 3138440 h 4267200"/>
              <a:gd name="connsiteX504" fmla="*/ 0 w 12192000"/>
              <a:gd name="connsiteY504" fmla="*/ 3271395 h 4267200"/>
              <a:gd name="connsiteX505" fmla="*/ 0 w 12192000"/>
              <a:gd name="connsiteY505" fmla="*/ 3153002 h 4267200"/>
              <a:gd name="connsiteX506" fmla="*/ 2386 w 12192000"/>
              <a:gd name="connsiteY506" fmla="*/ 3149203 h 4267200"/>
              <a:gd name="connsiteX507" fmla="*/ 89753 w 12192000"/>
              <a:gd name="connsiteY507" fmla="*/ 2987702 h 4267200"/>
              <a:gd name="connsiteX508" fmla="*/ 76869 w 12192000"/>
              <a:gd name="connsiteY508" fmla="*/ 3005404 h 4267200"/>
              <a:gd name="connsiteX509" fmla="*/ 32049 w 12192000"/>
              <a:gd name="connsiteY509" fmla="*/ 3065814 h 4267200"/>
              <a:gd name="connsiteX510" fmla="*/ 0 w 12192000"/>
              <a:gd name="connsiteY510" fmla="*/ 3108744 h 4267200"/>
              <a:gd name="connsiteX511" fmla="*/ 0 w 12192000"/>
              <a:gd name="connsiteY511" fmla="*/ 3058059 h 4267200"/>
              <a:gd name="connsiteX512" fmla="*/ 7610 w 12192000"/>
              <a:gd name="connsiteY512" fmla="*/ 3047889 h 4267200"/>
              <a:gd name="connsiteX513" fmla="*/ 52419 w 12192000"/>
              <a:gd name="connsiteY513" fmla="*/ 2987479 h 4267200"/>
              <a:gd name="connsiteX514" fmla="*/ 59142 w 12192000"/>
              <a:gd name="connsiteY514" fmla="*/ 2978488 h 4267200"/>
              <a:gd name="connsiteX515" fmla="*/ 0 w 12192000"/>
              <a:gd name="connsiteY515" fmla="*/ 3015334 h 4267200"/>
              <a:gd name="connsiteX516" fmla="*/ 0 w 12192000"/>
              <a:gd name="connsiteY516" fmla="*/ 2914286 h 4267200"/>
              <a:gd name="connsiteX517" fmla="*/ 36383 w 12192000"/>
              <a:gd name="connsiteY517" fmla="*/ 2901128 h 4267200"/>
              <a:gd name="connsiteX518" fmla="*/ 156329 w 12192000"/>
              <a:gd name="connsiteY518" fmla="*/ 2840533 h 4267200"/>
              <a:gd name="connsiteX519" fmla="*/ 358355 w 12192000"/>
              <a:gd name="connsiteY519" fmla="*/ 2620471 h 4267200"/>
              <a:gd name="connsiteX520" fmla="*/ 510577 w 12192000"/>
              <a:gd name="connsiteY520" fmla="*/ 2501244 h 4267200"/>
              <a:gd name="connsiteX521" fmla="*/ 211967 w 12192000"/>
              <a:gd name="connsiteY521" fmla="*/ 2479171 h 4267200"/>
              <a:gd name="connsiteX522" fmla="*/ 0 w 12192000"/>
              <a:gd name="connsiteY522" fmla="*/ 2476398 h 4267200"/>
              <a:gd name="connsiteX523" fmla="*/ 0 w 12192000"/>
              <a:gd name="connsiteY523" fmla="*/ 2389189 h 4267200"/>
              <a:gd name="connsiteX524" fmla="*/ 103062 w 12192000"/>
              <a:gd name="connsiteY524" fmla="*/ 2389518 h 4267200"/>
              <a:gd name="connsiteX525" fmla="*/ 510734 w 12192000"/>
              <a:gd name="connsiteY525" fmla="*/ 2416201 h 4267200"/>
              <a:gd name="connsiteX526" fmla="*/ 279257 w 12192000"/>
              <a:gd name="connsiteY526" fmla="*/ 2092102 h 4267200"/>
              <a:gd name="connsiteX527" fmla="*/ 65265 w 12192000"/>
              <a:gd name="connsiteY527" fmla="*/ 2006049 h 4267200"/>
              <a:gd name="connsiteX528" fmla="*/ 0 w 12192000"/>
              <a:gd name="connsiteY528" fmla="*/ 1982532 h 4267200"/>
              <a:gd name="connsiteX529" fmla="*/ 0 w 12192000"/>
              <a:gd name="connsiteY529" fmla="*/ 1912789 h 4267200"/>
              <a:gd name="connsiteX530" fmla="*/ 97460 w 12192000"/>
              <a:gd name="connsiteY530" fmla="*/ 1953725 h 4267200"/>
              <a:gd name="connsiteX531" fmla="*/ 221272 w 12192000"/>
              <a:gd name="connsiteY531" fmla="*/ 1980766 h 4267200"/>
              <a:gd name="connsiteX532" fmla="*/ 116765 w 12192000"/>
              <a:gd name="connsiteY532" fmla="*/ 1911033 h 4267200"/>
              <a:gd name="connsiteX533" fmla="*/ 16405 w 12192000"/>
              <a:gd name="connsiteY533" fmla="*/ 1803412 h 4267200"/>
              <a:gd name="connsiteX534" fmla="*/ 0 w 12192000"/>
              <a:gd name="connsiteY534" fmla="*/ 1784777 h 4267200"/>
              <a:gd name="connsiteX535" fmla="*/ 0 w 12192000"/>
              <a:gd name="connsiteY535" fmla="*/ 1740082 h 4267200"/>
              <a:gd name="connsiteX536" fmla="*/ 39394 w 12192000"/>
              <a:gd name="connsiteY536" fmla="*/ 1784856 h 4267200"/>
              <a:gd name="connsiteX537" fmla="*/ 135813 w 12192000"/>
              <a:gd name="connsiteY537" fmla="*/ 1888838 h 4267200"/>
              <a:gd name="connsiteX538" fmla="*/ 242575 w 12192000"/>
              <a:gd name="connsiteY538" fmla="*/ 1958841 h 4267200"/>
              <a:gd name="connsiteX539" fmla="*/ 82197 w 12192000"/>
              <a:gd name="connsiteY539" fmla="*/ 1754826 h 4267200"/>
              <a:gd name="connsiteX540" fmla="*/ 0 w 12192000"/>
              <a:gd name="connsiteY540" fmla="*/ 1679650 h 4267200"/>
              <a:gd name="connsiteX541" fmla="*/ 0 w 12192000"/>
              <a:gd name="connsiteY541" fmla="*/ 1602463 h 4267200"/>
              <a:gd name="connsiteX542" fmla="*/ 84689 w 12192000"/>
              <a:gd name="connsiteY542" fmla="*/ 1677442 h 4267200"/>
              <a:gd name="connsiteX543" fmla="*/ 298437 w 12192000"/>
              <a:gd name="connsiteY543" fmla="*/ 1968019 h 4267200"/>
              <a:gd name="connsiteX544" fmla="*/ 227269 w 12192000"/>
              <a:gd name="connsiteY544" fmla="*/ 1114064 h 4267200"/>
              <a:gd name="connsiteX545" fmla="*/ 248003 w 12192000"/>
              <a:gd name="connsiteY545" fmla="*/ 1089613 h 4267200"/>
              <a:gd name="connsiteX546" fmla="*/ 427020 w 12192000"/>
              <a:gd name="connsiteY546" fmla="*/ 1619803 h 4267200"/>
              <a:gd name="connsiteX547" fmla="*/ 340345 w 12192000"/>
              <a:gd name="connsiteY547" fmla="*/ 2027739 h 4267200"/>
              <a:gd name="connsiteX548" fmla="*/ 360865 w 12192000"/>
              <a:gd name="connsiteY548" fmla="*/ 2044827 h 4267200"/>
              <a:gd name="connsiteX549" fmla="*/ 560414 w 12192000"/>
              <a:gd name="connsiteY549" fmla="*/ 2421457 h 4267200"/>
              <a:gd name="connsiteX550" fmla="*/ 1359703 w 12192000"/>
              <a:gd name="connsiteY550" fmla="*/ 2578554 h 4267200"/>
              <a:gd name="connsiteX551" fmla="*/ 1359422 w 12192000"/>
              <a:gd name="connsiteY551" fmla="*/ 2577994 h 4267200"/>
              <a:gd name="connsiteX552" fmla="*/ 828701 w 12192000"/>
              <a:gd name="connsiteY552" fmla="*/ 1839520 h 4267200"/>
              <a:gd name="connsiteX553" fmla="*/ 494427 w 12192000"/>
              <a:gd name="connsiteY553" fmla="*/ 1092333 h 4267200"/>
              <a:gd name="connsiteX554" fmla="*/ 506322 w 12192000"/>
              <a:gd name="connsiteY554" fmla="*/ 1020997 h 4267200"/>
              <a:gd name="connsiteX555" fmla="*/ 4570198 w 12192000"/>
              <a:gd name="connsiteY555" fmla="*/ 978081 h 4267200"/>
              <a:gd name="connsiteX556" fmla="*/ 4523691 w 12192000"/>
              <a:gd name="connsiteY556" fmla="*/ 1127776 h 4267200"/>
              <a:gd name="connsiteX557" fmla="*/ 4509875 w 12192000"/>
              <a:gd name="connsiteY557" fmla="*/ 1167552 h 4267200"/>
              <a:gd name="connsiteX558" fmla="*/ 4478168 w 12192000"/>
              <a:gd name="connsiteY558" fmla="*/ 1260735 h 4267200"/>
              <a:gd name="connsiteX559" fmla="*/ 4409309 w 12192000"/>
              <a:gd name="connsiteY559" fmla="*/ 1666996 h 4267200"/>
              <a:gd name="connsiteX560" fmla="*/ 4370031 w 12192000"/>
              <a:gd name="connsiteY560" fmla="*/ 1955666 h 4267200"/>
              <a:gd name="connsiteX561" fmla="*/ 4570198 w 12192000"/>
              <a:gd name="connsiteY561" fmla="*/ 978081 h 4267200"/>
              <a:gd name="connsiteX562" fmla="*/ 12149131 w 12192000"/>
              <a:gd name="connsiteY562" fmla="*/ 959050 h 4267200"/>
              <a:gd name="connsiteX563" fmla="*/ 12105664 w 12192000"/>
              <a:gd name="connsiteY563" fmla="*/ 1006960 h 4267200"/>
              <a:gd name="connsiteX564" fmla="*/ 11883102 w 12192000"/>
              <a:gd name="connsiteY564" fmla="*/ 1184424 h 4267200"/>
              <a:gd name="connsiteX565" fmla="*/ 11665174 w 12192000"/>
              <a:gd name="connsiteY565" fmla="*/ 1317493 h 4267200"/>
              <a:gd name="connsiteX566" fmla="*/ 11590337 w 12192000"/>
              <a:gd name="connsiteY566" fmla="*/ 1348256 h 4267200"/>
              <a:gd name="connsiteX567" fmla="*/ 11492588 w 12192000"/>
              <a:gd name="connsiteY567" fmla="*/ 1390573 h 4267200"/>
              <a:gd name="connsiteX568" fmla="*/ 11888865 w 12192000"/>
              <a:gd name="connsiteY568" fmla="*/ 1220988 h 4267200"/>
              <a:gd name="connsiteX569" fmla="*/ 12149131 w 12192000"/>
              <a:gd name="connsiteY569" fmla="*/ 959050 h 4267200"/>
              <a:gd name="connsiteX570" fmla="*/ 4557898 w 12192000"/>
              <a:gd name="connsiteY570" fmla="*/ 900011 h 4267200"/>
              <a:gd name="connsiteX571" fmla="*/ 4344840 w 12192000"/>
              <a:gd name="connsiteY571" fmla="*/ 1922038 h 4267200"/>
              <a:gd name="connsiteX572" fmla="*/ 4378710 w 12192000"/>
              <a:gd name="connsiteY572" fmla="*/ 1665516 h 4267200"/>
              <a:gd name="connsiteX573" fmla="*/ 4448798 w 12192000"/>
              <a:gd name="connsiteY573" fmla="*/ 1253024 h 4267200"/>
              <a:gd name="connsiteX574" fmla="*/ 4480315 w 12192000"/>
              <a:gd name="connsiteY574" fmla="*/ 1158454 h 4267200"/>
              <a:gd name="connsiteX575" fmla="*/ 4494133 w 12192000"/>
              <a:gd name="connsiteY575" fmla="*/ 1118676 h 4267200"/>
              <a:gd name="connsiteX576" fmla="*/ 4557898 w 12192000"/>
              <a:gd name="connsiteY576" fmla="*/ 900011 h 4267200"/>
              <a:gd name="connsiteX577" fmla="*/ 5870151 w 12192000"/>
              <a:gd name="connsiteY577" fmla="*/ 898890 h 4267200"/>
              <a:gd name="connsiteX578" fmla="*/ 5861335 w 12192000"/>
              <a:gd name="connsiteY578" fmla="*/ 899177 h 4267200"/>
              <a:gd name="connsiteX579" fmla="*/ 5843702 w 12192000"/>
              <a:gd name="connsiteY579" fmla="*/ 899748 h 4267200"/>
              <a:gd name="connsiteX580" fmla="*/ 5651107 w 12192000"/>
              <a:gd name="connsiteY580" fmla="*/ 920306 h 4267200"/>
              <a:gd name="connsiteX581" fmla="*/ 5459407 w 12192000"/>
              <a:gd name="connsiteY581" fmla="*/ 940975 h 4267200"/>
              <a:gd name="connsiteX582" fmla="*/ 5374846 w 12192000"/>
              <a:gd name="connsiteY582" fmla="*/ 941988 h 4267200"/>
              <a:gd name="connsiteX583" fmla="*/ 5256105 w 12192000"/>
              <a:gd name="connsiteY583" fmla="*/ 945632 h 4267200"/>
              <a:gd name="connsiteX584" fmla="*/ 5107071 w 12192000"/>
              <a:gd name="connsiteY584" fmla="*/ 969720 h 4267200"/>
              <a:gd name="connsiteX585" fmla="*/ 4998681 w 12192000"/>
              <a:gd name="connsiteY585" fmla="*/ 988771 h 4267200"/>
              <a:gd name="connsiteX586" fmla="*/ 5870151 w 12192000"/>
              <a:gd name="connsiteY586" fmla="*/ 898890 h 4267200"/>
              <a:gd name="connsiteX587" fmla="*/ 12190084 w 12192000"/>
              <a:gd name="connsiteY587" fmla="*/ 854709 h 4267200"/>
              <a:gd name="connsiteX588" fmla="*/ 12162947 w 12192000"/>
              <a:gd name="connsiteY588" fmla="*/ 879275 h 4267200"/>
              <a:gd name="connsiteX589" fmla="*/ 11721478 w 12192000"/>
              <a:gd name="connsiteY589" fmla="*/ 1216434 h 4267200"/>
              <a:gd name="connsiteX590" fmla="*/ 11680712 w 12192000"/>
              <a:gd name="connsiteY590" fmla="*/ 1239730 h 4267200"/>
              <a:gd name="connsiteX591" fmla="*/ 11505347 w 12192000"/>
              <a:gd name="connsiteY591" fmla="*/ 1352837 h 4267200"/>
              <a:gd name="connsiteX592" fmla="*/ 11580962 w 12192000"/>
              <a:gd name="connsiteY592" fmla="*/ 1321759 h 4267200"/>
              <a:gd name="connsiteX593" fmla="*/ 11654234 w 12192000"/>
              <a:gd name="connsiteY593" fmla="*/ 1291618 h 4267200"/>
              <a:gd name="connsiteX594" fmla="*/ 11867274 w 12192000"/>
              <a:gd name="connsiteY594" fmla="*/ 1160983 h 4267200"/>
              <a:gd name="connsiteX595" fmla="*/ 12086035 w 12192000"/>
              <a:gd name="connsiteY595" fmla="*/ 986418 h 4267200"/>
              <a:gd name="connsiteX596" fmla="*/ 12190084 w 12192000"/>
              <a:gd name="connsiteY596" fmla="*/ 854709 h 4267200"/>
              <a:gd name="connsiteX597" fmla="*/ 5504425 w 12192000"/>
              <a:gd name="connsiteY597" fmla="*/ 848067 h 4267200"/>
              <a:gd name="connsiteX598" fmla="*/ 4968849 w 12192000"/>
              <a:gd name="connsiteY598" fmla="*/ 962318 h 4267200"/>
              <a:gd name="connsiteX599" fmla="*/ 5104039 w 12192000"/>
              <a:gd name="connsiteY599" fmla="*/ 940634 h 4267200"/>
              <a:gd name="connsiteX600" fmla="*/ 5256311 w 12192000"/>
              <a:gd name="connsiteY600" fmla="*/ 916490 h 4267200"/>
              <a:gd name="connsiteX601" fmla="*/ 5377381 w 12192000"/>
              <a:gd name="connsiteY601" fmla="*/ 912671 h 4267200"/>
              <a:gd name="connsiteX602" fmla="*/ 5460148 w 12192000"/>
              <a:gd name="connsiteY602" fmla="*/ 911442 h 4267200"/>
              <a:gd name="connsiteX603" fmla="*/ 5648971 w 12192000"/>
              <a:gd name="connsiteY603" fmla="*/ 891331 h 4267200"/>
              <a:gd name="connsiteX604" fmla="*/ 5844807 w 12192000"/>
              <a:gd name="connsiteY604" fmla="*/ 870718 h 4267200"/>
              <a:gd name="connsiteX605" fmla="*/ 5862975 w 12192000"/>
              <a:gd name="connsiteY605" fmla="*/ 869756 h 4267200"/>
              <a:gd name="connsiteX606" fmla="*/ 5920887 w 12192000"/>
              <a:gd name="connsiteY606" fmla="*/ 865929 h 4267200"/>
              <a:gd name="connsiteX607" fmla="*/ 5504425 w 12192000"/>
              <a:gd name="connsiteY607" fmla="*/ 848067 h 4267200"/>
              <a:gd name="connsiteX608" fmla="*/ 8924104 w 12192000"/>
              <a:gd name="connsiteY608" fmla="*/ 777000 h 4267200"/>
              <a:gd name="connsiteX609" fmla="*/ 8921999 w 12192000"/>
              <a:gd name="connsiteY609" fmla="*/ 794136 h 4267200"/>
              <a:gd name="connsiteX610" fmla="*/ 8916066 w 12192000"/>
              <a:gd name="connsiteY610" fmla="*/ 843129 h 4267200"/>
              <a:gd name="connsiteX611" fmla="*/ 8909852 w 12192000"/>
              <a:gd name="connsiteY611" fmla="*/ 1005313 h 4267200"/>
              <a:gd name="connsiteX612" fmla="*/ 8936982 w 12192000"/>
              <a:gd name="connsiteY612" fmla="*/ 1614896 h 4267200"/>
              <a:gd name="connsiteX613" fmla="*/ 8939706 w 12192000"/>
              <a:gd name="connsiteY613" fmla="*/ 1632791 h 4267200"/>
              <a:gd name="connsiteX614" fmla="*/ 8946691 w 12192000"/>
              <a:gd name="connsiteY614" fmla="*/ 1680170 h 4267200"/>
              <a:gd name="connsiteX615" fmla="*/ 8947643 w 12192000"/>
              <a:gd name="connsiteY615" fmla="*/ 1649028 h 4267200"/>
              <a:gd name="connsiteX616" fmla="*/ 8931687 w 12192000"/>
              <a:gd name="connsiteY616" fmla="*/ 871628 h 4267200"/>
              <a:gd name="connsiteX617" fmla="*/ 8929804 w 12192000"/>
              <a:gd name="connsiteY617" fmla="*/ 850229 h 4267200"/>
              <a:gd name="connsiteX618" fmla="*/ 8924104 w 12192000"/>
              <a:gd name="connsiteY618" fmla="*/ 777000 h 4267200"/>
              <a:gd name="connsiteX619" fmla="*/ 8951219 w 12192000"/>
              <a:gd name="connsiteY619" fmla="*/ 764662 h 4267200"/>
              <a:gd name="connsiteX620" fmla="*/ 8957270 w 12192000"/>
              <a:gd name="connsiteY620" fmla="*/ 847698 h 4267200"/>
              <a:gd name="connsiteX621" fmla="*/ 8959153 w 12192000"/>
              <a:gd name="connsiteY621" fmla="*/ 869097 h 4267200"/>
              <a:gd name="connsiteX622" fmla="*/ 8976081 w 12192000"/>
              <a:gd name="connsiteY622" fmla="*/ 1619865 h 4267200"/>
              <a:gd name="connsiteX623" fmla="*/ 8951219 w 12192000"/>
              <a:gd name="connsiteY623" fmla="*/ 764662 h 4267200"/>
              <a:gd name="connsiteX624" fmla="*/ 8898081 w 12192000"/>
              <a:gd name="connsiteY624" fmla="*/ 630137 h 4267200"/>
              <a:gd name="connsiteX625" fmla="*/ 8910095 w 12192000"/>
              <a:gd name="connsiteY625" fmla="*/ 1626691 h 4267200"/>
              <a:gd name="connsiteX626" fmla="*/ 8908822 w 12192000"/>
              <a:gd name="connsiteY626" fmla="*/ 1619067 h 4267200"/>
              <a:gd name="connsiteX627" fmla="*/ 8881669 w 12192000"/>
              <a:gd name="connsiteY627" fmla="*/ 1004967 h 4267200"/>
              <a:gd name="connsiteX628" fmla="*/ 8888265 w 12192000"/>
              <a:gd name="connsiteY628" fmla="*/ 840369 h 4267200"/>
              <a:gd name="connsiteX629" fmla="*/ 8894429 w 12192000"/>
              <a:gd name="connsiteY629" fmla="*/ 790831 h 4267200"/>
              <a:gd name="connsiteX630" fmla="*/ 8898081 w 12192000"/>
              <a:gd name="connsiteY630" fmla="*/ 630137 h 4267200"/>
              <a:gd name="connsiteX631" fmla="*/ 11491396 w 12192000"/>
              <a:gd name="connsiteY631" fmla="*/ 623931 h 4267200"/>
              <a:gd name="connsiteX632" fmla="*/ 11413329 w 12192000"/>
              <a:gd name="connsiteY632" fmla="*/ 662344 h 4267200"/>
              <a:gd name="connsiteX633" fmla="*/ 10966547 w 12192000"/>
              <a:gd name="connsiteY633" fmla="*/ 818916 h 4267200"/>
              <a:gd name="connsiteX634" fmla="*/ 10498883 w 12192000"/>
              <a:gd name="connsiteY634" fmla="*/ 1111507 h 4267200"/>
              <a:gd name="connsiteX635" fmla="*/ 10671292 w 12192000"/>
              <a:gd name="connsiteY635" fmla="*/ 1035777 h 4267200"/>
              <a:gd name="connsiteX636" fmla="*/ 10685894 w 12192000"/>
              <a:gd name="connsiteY636" fmla="*/ 1027151 h 4267200"/>
              <a:gd name="connsiteX637" fmla="*/ 11104337 w 12192000"/>
              <a:gd name="connsiteY637" fmla="*/ 817377 h 4267200"/>
              <a:gd name="connsiteX638" fmla="*/ 11491396 w 12192000"/>
              <a:gd name="connsiteY638" fmla="*/ 623931 h 4267200"/>
              <a:gd name="connsiteX639" fmla="*/ 10779304 w 12192000"/>
              <a:gd name="connsiteY639" fmla="*/ 584486 h 4267200"/>
              <a:gd name="connsiteX640" fmla="*/ 10658378 w 12192000"/>
              <a:gd name="connsiteY640" fmla="*/ 772788 h 4267200"/>
              <a:gd name="connsiteX641" fmla="*/ 10475581 w 12192000"/>
              <a:gd name="connsiteY641" fmla="*/ 1070739 h 4267200"/>
              <a:gd name="connsiteX642" fmla="*/ 10735178 w 12192000"/>
              <a:gd name="connsiteY642" fmla="*/ 693281 h 4267200"/>
              <a:gd name="connsiteX643" fmla="*/ 10132488 w 12192000"/>
              <a:gd name="connsiteY643" fmla="*/ 518596 h 4267200"/>
              <a:gd name="connsiteX644" fmla="*/ 9879465 w 12192000"/>
              <a:gd name="connsiteY644" fmla="*/ 567273 h 4267200"/>
              <a:gd name="connsiteX645" fmla="*/ 9364243 w 12192000"/>
              <a:gd name="connsiteY645" fmla="*/ 809468 h 4267200"/>
              <a:gd name="connsiteX646" fmla="*/ 9366655 w 12192000"/>
              <a:gd name="connsiteY646" fmla="*/ 809848 h 4267200"/>
              <a:gd name="connsiteX647" fmla="*/ 9914233 w 12192000"/>
              <a:gd name="connsiteY647" fmla="*/ 596159 h 4267200"/>
              <a:gd name="connsiteX648" fmla="*/ 10264524 w 12192000"/>
              <a:gd name="connsiteY648" fmla="*/ 501747 h 4267200"/>
              <a:gd name="connsiteX649" fmla="*/ 9922837 w 12192000"/>
              <a:gd name="connsiteY649" fmla="*/ 622979 h 4267200"/>
              <a:gd name="connsiteX650" fmla="*/ 9416908 w 12192000"/>
              <a:gd name="connsiteY650" fmla="*/ 818889 h 4267200"/>
              <a:gd name="connsiteX651" fmla="*/ 9418234 w 12192000"/>
              <a:gd name="connsiteY651" fmla="*/ 818810 h 4267200"/>
              <a:gd name="connsiteX652" fmla="*/ 10264524 w 12192000"/>
              <a:gd name="connsiteY652" fmla="*/ 501747 h 4267200"/>
              <a:gd name="connsiteX653" fmla="*/ 10802699 w 12192000"/>
              <a:gd name="connsiteY653" fmla="*/ 488163 h 4267200"/>
              <a:gd name="connsiteX654" fmla="*/ 10618739 w 12192000"/>
              <a:gd name="connsiteY654" fmla="*/ 734118 h 4267200"/>
              <a:gd name="connsiteX655" fmla="*/ 10604580 w 12192000"/>
              <a:gd name="connsiteY655" fmla="*/ 753877 h 4267200"/>
              <a:gd name="connsiteX656" fmla="*/ 10529643 w 12192000"/>
              <a:gd name="connsiteY656" fmla="*/ 867004 h 4267200"/>
              <a:gd name="connsiteX657" fmla="*/ 10462194 w 12192000"/>
              <a:gd name="connsiteY657" fmla="*/ 1035452 h 4267200"/>
              <a:gd name="connsiteX658" fmla="*/ 10635117 w 12192000"/>
              <a:gd name="connsiteY658" fmla="*/ 757788 h 4267200"/>
              <a:gd name="connsiteX659" fmla="*/ 10802699 w 12192000"/>
              <a:gd name="connsiteY659" fmla="*/ 488163 h 4267200"/>
              <a:gd name="connsiteX660" fmla="*/ 10359107 w 12192000"/>
              <a:gd name="connsiteY660" fmla="*/ 485136 h 4267200"/>
              <a:gd name="connsiteX661" fmla="*/ 9515108 w 12192000"/>
              <a:gd name="connsiteY661" fmla="*/ 825701 h 4267200"/>
              <a:gd name="connsiteX662" fmla="*/ 10359107 w 12192000"/>
              <a:gd name="connsiteY662" fmla="*/ 485136 h 4267200"/>
              <a:gd name="connsiteX663" fmla="*/ 11886089 w 12192000"/>
              <a:gd name="connsiteY663" fmla="*/ 483936 h 4267200"/>
              <a:gd name="connsiteX664" fmla="*/ 11622890 w 12192000"/>
              <a:gd name="connsiteY664" fmla="*/ 661575 h 4267200"/>
              <a:gd name="connsiteX665" fmla="*/ 11038640 w 12192000"/>
              <a:gd name="connsiteY665" fmla="*/ 996875 h 4267200"/>
              <a:gd name="connsiteX666" fmla="*/ 10561310 w 12192000"/>
              <a:gd name="connsiteY666" fmla="*/ 1145020 h 4267200"/>
              <a:gd name="connsiteX667" fmla="*/ 10675127 w 12192000"/>
              <a:gd name="connsiteY667" fmla="*/ 1163586 h 4267200"/>
              <a:gd name="connsiteX668" fmla="*/ 11120351 w 12192000"/>
              <a:gd name="connsiteY668" fmla="*/ 990907 h 4267200"/>
              <a:gd name="connsiteX669" fmla="*/ 11648506 w 12192000"/>
              <a:gd name="connsiteY669" fmla="*/ 680145 h 4267200"/>
              <a:gd name="connsiteX670" fmla="*/ 11886089 w 12192000"/>
              <a:gd name="connsiteY670" fmla="*/ 483936 h 4267200"/>
              <a:gd name="connsiteX671" fmla="*/ 3607114 w 12192000"/>
              <a:gd name="connsiteY671" fmla="*/ 467441 h 4267200"/>
              <a:gd name="connsiteX672" fmla="*/ 3296242 w 12192000"/>
              <a:gd name="connsiteY672" fmla="*/ 807991 h 4267200"/>
              <a:gd name="connsiteX673" fmla="*/ 3174674 w 12192000"/>
              <a:gd name="connsiteY673" fmla="*/ 919759 h 4267200"/>
              <a:gd name="connsiteX674" fmla="*/ 3042978 w 12192000"/>
              <a:gd name="connsiteY674" fmla="*/ 1054894 h 4267200"/>
              <a:gd name="connsiteX675" fmla="*/ 2968914 w 12192000"/>
              <a:gd name="connsiteY675" fmla="*/ 1133756 h 4267200"/>
              <a:gd name="connsiteX676" fmla="*/ 3103823 w 12192000"/>
              <a:gd name="connsiteY676" fmla="*/ 1026814 h 4267200"/>
              <a:gd name="connsiteX677" fmla="*/ 3607114 w 12192000"/>
              <a:gd name="connsiteY677" fmla="*/ 467441 h 4267200"/>
              <a:gd name="connsiteX678" fmla="*/ 10784544 w 12192000"/>
              <a:gd name="connsiteY678" fmla="*/ 465669 h 4267200"/>
              <a:gd name="connsiteX679" fmla="*/ 10426419 w 12192000"/>
              <a:gd name="connsiteY679" fmla="*/ 1062158 h 4267200"/>
              <a:gd name="connsiteX680" fmla="*/ 10471732 w 12192000"/>
              <a:gd name="connsiteY680" fmla="*/ 921679 h 4267200"/>
              <a:gd name="connsiteX681" fmla="*/ 10504824 w 12192000"/>
              <a:gd name="connsiteY681" fmla="*/ 852631 h 4267200"/>
              <a:gd name="connsiteX682" fmla="*/ 10582237 w 12192000"/>
              <a:gd name="connsiteY682" fmla="*/ 736692 h 4267200"/>
              <a:gd name="connsiteX683" fmla="*/ 10596401 w 12192000"/>
              <a:gd name="connsiteY683" fmla="*/ 716935 h 4267200"/>
              <a:gd name="connsiteX684" fmla="*/ 10784544 w 12192000"/>
              <a:gd name="connsiteY684" fmla="*/ 465669 h 4267200"/>
              <a:gd name="connsiteX685" fmla="*/ 11916494 w 12192000"/>
              <a:gd name="connsiteY685" fmla="*/ 422768 h 4267200"/>
              <a:gd name="connsiteX686" fmla="*/ 11703185 w 12192000"/>
              <a:gd name="connsiteY686" fmla="*/ 528178 h 4267200"/>
              <a:gd name="connsiteX687" fmla="*/ 11680755 w 12192000"/>
              <a:gd name="connsiteY687" fmla="*/ 543149 h 4267200"/>
              <a:gd name="connsiteX688" fmla="*/ 11116818 w 12192000"/>
              <a:gd name="connsiteY688" fmla="*/ 842623 h 4267200"/>
              <a:gd name="connsiteX689" fmla="*/ 10700164 w 12192000"/>
              <a:gd name="connsiteY689" fmla="*/ 1051220 h 4267200"/>
              <a:gd name="connsiteX690" fmla="*/ 10685570 w 12192000"/>
              <a:gd name="connsiteY690" fmla="*/ 1059849 h 4267200"/>
              <a:gd name="connsiteX691" fmla="*/ 10584288 w 12192000"/>
              <a:gd name="connsiteY691" fmla="*/ 1113543 h 4267200"/>
              <a:gd name="connsiteX692" fmla="*/ 11026698 w 12192000"/>
              <a:gd name="connsiteY692" fmla="*/ 971858 h 4267200"/>
              <a:gd name="connsiteX693" fmla="*/ 11607604 w 12192000"/>
              <a:gd name="connsiteY693" fmla="*/ 638368 h 4267200"/>
              <a:gd name="connsiteX694" fmla="*/ 11919452 w 12192000"/>
              <a:gd name="connsiteY694" fmla="*/ 423380 h 4267200"/>
              <a:gd name="connsiteX695" fmla="*/ 11916494 w 12192000"/>
              <a:gd name="connsiteY695" fmla="*/ 422768 h 4267200"/>
              <a:gd name="connsiteX696" fmla="*/ 8148168 w 12192000"/>
              <a:gd name="connsiteY696" fmla="*/ 416949 h 4267200"/>
              <a:gd name="connsiteX697" fmla="*/ 7862052 w 12192000"/>
              <a:gd name="connsiteY697" fmla="*/ 694330 h 4267200"/>
              <a:gd name="connsiteX698" fmla="*/ 7808002 w 12192000"/>
              <a:gd name="connsiteY698" fmla="*/ 759654 h 4267200"/>
              <a:gd name="connsiteX699" fmla="*/ 8295299 w 12192000"/>
              <a:gd name="connsiteY699" fmla="*/ 416143 h 4267200"/>
              <a:gd name="connsiteX700" fmla="*/ 8309124 w 12192000"/>
              <a:gd name="connsiteY700" fmla="*/ 534021 h 4267200"/>
              <a:gd name="connsiteX701" fmla="*/ 8293154 w 12192000"/>
              <a:gd name="connsiteY701" fmla="*/ 672115 h 4267200"/>
              <a:gd name="connsiteX702" fmla="*/ 8279099 w 12192000"/>
              <a:gd name="connsiteY702" fmla="*/ 769176 h 4267200"/>
              <a:gd name="connsiteX703" fmla="*/ 8309186 w 12192000"/>
              <a:gd name="connsiteY703" fmla="*/ 1060039 h 4267200"/>
              <a:gd name="connsiteX704" fmla="*/ 8410512 w 12192000"/>
              <a:gd name="connsiteY704" fmla="*/ 1511108 h 4267200"/>
              <a:gd name="connsiteX705" fmla="*/ 8351657 w 12192000"/>
              <a:gd name="connsiteY705" fmla="*/ 521768 h 4267200"/>
              <a:gd name="connsiteX706" fmla="*/ 8295299 w 12192000"/>
              <a:gd name="connsiteY706" fmla="*/ 416143 h 4267200"/>
              <a:gd name="connsiteX707" fmla="*/ 8266483 w 12192000"/>
              <a:gd name="connsiteY707" fmla="*/ 414244 h 4267200"/>
              <a:gd name="connsiteX708" fmla="*/ 8343425 w 12192000"/>
              <a:gd name="connsiteY708" fmla="*/ 1357811 h 4267200"/>
              <a:gd name="connsiteX709" fmla="*/ 8282114 w 12192000"/>
              <a:gd name="connsiteY709" fmla="*/ 1064671 h 4267200"/>
              <a:gd name="connsiteX710" fmla="*/ 8251298 w 12192000"/>
              <a:gd name="connsiteY710" fmla="*/ 766414 h 4267200"/>
              <a:gd name="connsiteX711" fmla="*/ 8265729 w 12192000"/>
              <a:gd name="connsiteY711" fmla="*/ 666939 h 4267200"/>
              <a:gd name="connsiteX712" fmla="*/ 8281494 w 12192000"/>
              <a:gd name="connsiteY712" fmla="*/ 533909 h 4267200"/>
              <a:gd name="connsiteX713" fmla="*/ 8266483 w 12192000"/>
              <a:gd name="connsiteY713" fmla="*/ 414244 h 4267200"/>
              <a:gd name="connsiteX714" fmla="*/ 8140802 w 12192000"/>
              <a:gd name="connsiteY714" fmla="*/ 388720 h 4267200"/>
              <a:gd name="connsiteX715" fmla="*/ 7860379 w 12192000"/>
              <a:gd name="connsiteY715" fmla="*/ 596411 h 4267200"/>
              <a:gd name="connsiteX716" fmla="*/ 7737688 w 12192000"/>
              <a:gd name="connsiteY716" fmla="*/ 790400 h 4267200"/>
              <a:gd name="connsiteX717" fmla="*/ 7726885 w 12192000"/>
              <a:gd name="connsiteY717" fmla="*/ 812869 h 4267200"/>
              <a:gd name="connsiteX718" fmla="*/ 7840490 w 12192000"/>
              <a:gd name="connsiteY718" fmla="*/ 676832 h 4267200"/>
              <a:gd name="connsiteX719" fmla="*/ 8140802 w 12192000"/>
              <a:gd name="connsiteY719" fmla="*/ 388720 h 4267200"/>
              <a:gd name="connsiteX720" fmla="*/ 3744487 w 12192000"/>
              <a:gd name="connsiteY720" fmla="*/ 383136 h 4267200"/>
              <a:gd name="connsiteX721" fmla="*/ 3970213 w 12192000"/>
              <a:gd name="connsiteY721" fmla="*/ 995559 h 4267200"/>
              <a:gd name="connsiteX722" fmla="*/ 3744487 w 12192000"/>
              <a:gd name="connsiteY722" fmla="*/ 383136 h 4267200"/>
              <a:gd name="connsiteX723" fmla="*/ 3624562 w 12192000"/>
              <a:gd name="connsiteY723" fmla="*/ 367041 h 4267200"/>
              <a:gd name="connsiteX724" fmla="*/ 3489712 w 12192000"/>
              <a:gd name="connsiteY724" fmla="*/ 485386 h 4267200"/>
              <a:gd name="connsiteX725" fmla="*/ 3182994 w 12192000"/>
              <a:gd name="connsiteY725" fmla="*/ 828265 h 4267200"/>
              <a:gd name="connsiteX726" fmla="*/ 2892114 w 12192000"/>
              <a:gd name="connsiteY726" fmla="*/ 1172635 h 4267200"/>
              <a:gd name="connsiteX727" fmla="*/ 3021459 w 12192000"/>
              <a:gd name="connsiteY727" fmla="*/ 1035385 h 4267200"/>
              <a:gd name="connsiteX728" fmla="*/ 3153873 w 12192000"/>
              <a:gd name="connsiteY728" fmla="*/ 898971 h 4267200"/>
              <a:gd name="connsiteX729" fmla="*/ 3276511 w 12192000"/>
              <a:gd name="connsiteY729" fmla="*/ 786423 h 4267200"/>
              <a:gd name="connsiteX730" fmla="*/ 3584154 w 12192000"/>
              <a:gd name="connsiteY730" fmla="*/ 448218 h 4267200"/>
              <a:gd name="connsiteX731" fmla="*/ 3624562 w 12192000"/>
              <a:gd name="connsiteY731" fmla="*/ 367041 h 4267200"/>
              <a:gd name="connsiteX732" fmla="*/ 3766672 w 12192000"/>
              <a:gd name="connsiteY732" fmla="*/ 359429 h 4267200"/>
              <a:gd name="connsiteX733" fmla="*/ 3996338 w 12192000"/>
              <a:gd name="connsiteY733" fmla="*/ 968237 h 4267200"/>
              <a:gd name="connsiteX734" fmla="*/ 3766672 w 12192000"/>
              <a:gd name="connsiteY734" fmla="*/ 359429 h 4267200"/>
              <a:gd name="connsiteX735" fmla="*/ 5805386 w 12192000"/>
              <a:gd name="connsiteY735" fmla="*/ 239240 h 4267200"/>
              <a:gd name="connsiteX736" fmla="*/ 5736947 w 12192000"/>
              <a:gd name="connsiteY736" fmla="*/ 261367 h 4267200"/>
              <a:gd name="connsiteX737" fmla="*/ 5427012 w 12192000"/>
              <a:gd name="connsiteY737" fmla="*/ 311272 h 4267200"/>
              <a:gd name="connsiteX738" fmla="*/ 5147818 w 12192000"/>
              <a:gd name="connsiteY738" fmla="*/ 322112 h 4267200"/>
              <a:gd name="connsiteX739" fmla="*/ 5060854 w 12192000"/>
              <a:gd name="connsiteY739" fmla="*/ 311882 h 4267200"/>
              <a:gd name="connsiteX740" fmla="*/ 4945989 w 12192000"/>
              <a:gd name="connsiteY740" fmla="*/ 300516 h 4267200"/>
              <a:gd name="connsiteX741" fmla="*/ 5410479 w 12192000"/>
              <a:gd name="connsiteY741" fmla="*/ 348434 h 4267200"/>
              <a:gd name="connsiteX742" fmla="*/ 5805386 w 12192000"/>
              <a:gd name="connsiteY742" fmla="*/ 239240 h 4267200"/>
              <a:gd name="connsiteX743" fmla="*/ 5905192 w 12192000"/>
              <a:gd name="connsiteY743" fmla="*/ 163079 h 4267200"/>
              <a:gd name="connsiteX744" fmla="*/ 5865655 w 12192000"/>
              <a:gd name="connsiteY744" fmla="*/ 171901 h 4267200"/>
              <a:gd name="connsiteX745" fmla="*/ 5259740 w 12192000"/>
              <a:gd name="connsiteY745" fmla="*/ 257013 h 4267200"/>
              <a:gd name="connsiteX746" fmla="*/ 5208466 w 12192000"/>
              <a:gd name="connsiteY746" fmla="*/ 257550 h 4267200"/>
              <a:gd name="connsiteX747" fmla="*/ 4980204 w 12192000"/>
              <a:gd name="connsiteY747" fmla="*/ 271903 h 4267200"/>
              <a:gd name="connsiteX748" fmla="*/ 5068068 w 12192000"/>
              <a:gd name="connsiteY748" fmla="*/ 282244 h 4267200"/>
              <a:gd name="connsiteX749" fmla="*/ 5153231 w 12192000"/>
              <a:gd name="connsiteY749" fmla="*/ 292240 h 4267200"/>
              <a:gd name="connsiteX750" fmla="*/ 5426491 w 12192000"/>
              <a:gd name="connsiteY750" fmla="*/ 281128 h 4267200"/>
              <a:gd name="connsiteX751" fmla="*/ 5731212 w 12192000"/>
              <a:gd name="connsiteY751" fmla="*/ 231951 h 4267200"/>
              <a:gd name="connsiteX752" fmla="*/ 5905192 w 12192000"/>
              <a:gd name="connsiteY752" fmla="*/ 163079 h 4267200"/>
              <a:gd name="connsiteX753" fmla="*/ 5944437 w 12192000"/>
              <a:gd name="connsiteY753" fmla="*/ 113829 h 4267200"/>
              <a:gd name="connsiteX754" fmla="*/ 5825032 w 12192000"/>
              <a:gd name="connsiteY754" fmla="*/ 146405 h 4267200"/>
              <a:gd name="connsiteX755" fmla="*/ 4955599 w 12192000"/>
              <a:gd name="connsiteY755" fmla="*/ 247008 h 4267200"/>
              <a:gd name="connsiteX756" fmla="*/ 5210104 w 12192000"/>
              <a:gd name="connsiteY756" fmla="*/ 228123 h 4267200"/>
              <a:gd name="connsiteX757" fmla="*/ 5261015 w 12192000"/>
              <a:gd name="connsiteY757" fmla="*/ 227087 h 4267200"/>
              <a:gd name="connsiteX758" fmla="*/ 5861181 w 12192000"/>
              <a:gd name="connsiteY758" fmla="*/ 143093 h 4267200"/>
              <a:gd name="connsiteX759" fmla="*/ 5961252 w 12192000"/>
              <a:gd name="connsiteY759" fmla="*/ 114820 h 4267200"/>
              <a:gd name="connsiteX760" fmla="*/ 5944437 w 12192000"/>
              <a:gd name="connsiteY760" fmla="*/ 113829 h 4267200"/>
              <a:gd name="connsiteX761" fmla="*/ 9095810 w 12192000"/>
              <a:gd name="connsiteY761" fmla="*/ 0 h 4267200"/>
              <a:gd name="connsiteX762" fmla="*/ 9215999 w 12192000"/>
              <a:gd name="connsiteY762" fmla="*/ 0 h 4267200"/>
              <a:gd name="connsiteX763" fmla="*/ 9250991 w 12192000"/>
              <a:gd name="connsiteY763" fmla="*/ 17650 h 4267200"/>
              <a:gd name="connsiteX764" fmla="*/ 9551793 w 12192000"/>
              <a:gd name="connsiteY764" fmla="*/ 69947 h 4267200"/>
              <a:gd name="connsiteX765" fmla="*/ 10211701 w 12192000"/>
              <a:gd name="connsiteY765" fmla="*/ 15192 h 4267200"/>
              <a:gd name="connsiteX766" fmla="*/ 9665014 w 12192000"/>
              <a:gd name="connsiteY766" fmla="*/ 41266 h 4267200"/>
              <a:gd name="connsiteX767" fmla="*/ 9382567 w 12192000"/>
              <a:gd name="connsiteY767" fmla="*/ 18583 h 4267200"/>
              <a:gd name="connsiteX768" fmla="*/ 9283159 w 12192000"/>
              <a:gd name="connsiteY768" fmla="*/ 0 h 4267200"/>
              <a:gd name="connsiteX769" fmla="*/ 9469266 w 12192000"/>
              <a:gd name="connsiteY769" fmla="*/ 0 h 4267200"/>
              <a:gd name="connsiteX770" fmla="*/ 9504117 w 12192000"/>
              <a:gd name="connsiteY770" fmla="*/ 4274 h 4267200"/>
              <a:gd name="connsiteX771" fmla="*/ 9667223 w 12192000"/>
              <a:gd name="connsiteY771" fmla="*/ 13232 h 4267200"/>
              <a:gd name="connsiteX772" fmla="*/ 9887703 w 12192000"/>
              <a:gd name="connsiteY772" fmla="*/ 12601 h 4267200"/>
              <a:gd name="connsiteX773" fmla="*/ 10088930 w 12192000"/>
              <a:gd name="connsiteY773" fmla="*/ 0 h 4267200"/>
              <a:gd name="connsiteX774" fmla="*/ 10544171 w 12192000"/>
              <a:gd name="connsiteY774" fmla="*/ 0 h 4267200"/>
              <a:gd name="connsiteX775" fmla="*/ 10392396 w 12192000"/>
              <a:gd name="connsiteY775" fmla="*/ 36772 h 4267200"/>
              <a:gd name="connsiteX776" fmla="*/ 9413803 w 12192000"/>
              <a:gd name="connsiteY776" fmla="*/ 131277 h 4267200"/>
              <a:gd name="connsiteX777" fmla="*/ 9174626 w 12192000"/>
              <a:gd name="connsiteY777" fmla="*/ 44983 h 4267200"/>
              <a:gd name="connsiteX778" fmla="*/ 8474998 w 12192000"/>
              <a:gd name="connsiteY778" fmla="*/ 0 h 4267200"/>
              <a:gd name="connsiteX779" fmla="*/ 8573502 w 12192000"/>
              <a:gd name="connsiteY779" fmla="*/ 0 h 4267200"/>
              <a:gd name="connsiteX780" fmla="*/ 8659539 w 12192000"/>
              <a:gd name="connsiteY780" fmla="*/ 117664 h 4267200"/>
              <a:gd name="connsiteX781" fmla="*/ 9248507 w 12192000"/>
              <a:gd name="connsiteY781" fmla="*/ 743734 h 4267200"/>
              <a:gd name="connsiteX782" fmla="*/ 9309457 w 12192000"/>
              <a:gd name="connsiteY782" fmla="*/ 795932 h 4267200"/>
              <a:gd name="connsiteX783" fmla="*/ 9785496 w 12192000"/>
              <a:gd name="connsiteY783" fmla="*/ 530713 h 4267200"/>
              <a:gd name="connsiteX784" fmla="*/ 10482828 w 12192000"/>
              <a:gd name="connsiteY784" fmla="*/ 399738 h 4267200"/>
              <a:gd name="connsiteX785" fmla="*/ 10468382 w 12192000"/>
              <a:gd name="connsiteY785" fmla="*/ 461219 h 4267200"/>
              <a:gd name="connsiteX786" fmla="*/ 9430790 w 12192000"/>
              <a:gd name="connsiteY786" fmla="*/ 895589 h 4267200"/>
              <a:gd name="connsiteX787" fmla="*/ 10019780 w 12192000"/>
              <a:gd name="connsiteY787" fmla="*/ 1298815 h 4267200"/>
              <a:gd name="connsiteX788" fmla="*/ 10372218 w 12192000"/>
              <a:gd name="connsiteY788" fmla="*/ 1146081 h 4267200"/>
              <a:gd name="connsiteX789" fmla="*/ 10896429 w 12192000"/>
              <a:gd name="connsiteY789" fmla="*/ 310883 h 4267200"/>
              <a:gd name="connsiteX790" fmla="*/ 10919735 w 12192000"/>
              <a:gd name="connsiteY790" fmla="*/ 318176 h 4267200"/>
              <a:gd name="connsiteX791" fmla="*/ 10637064 w 12192000"/>
              <a:gd name="connsiteY791" fmla="*/ 935661 h 4267200"/>
              <a:gd name="connsiteX792" fmla="*/ 10516995 w 12192000"/>
              <a:gd name="connsiteY792" fmla="*/ 1070245 h 4267200"/>
              <a:gd name="connsiteX793" fmla="*/ 10868835 w 12192000"/>
              <a:gd name="connsiteY793" fmla="*/ 815534 h 4267200"/>
              <a:gd name="connsiteX794" fmla="*/ 11704547 w 12192000"/>
              <a:gd name="connsiteY794" fmla="*/ 465665 h 4267200"/>
              <a:gd name="connsiteX795" fmla="*/ 12033562 w 12192000"/>
              <a:gd name="connsiteY795" fmla="*/ 350012 h 4267200"/>
              <a:gd name="connsiteX796" fmla="*/ 12025537 w 12192000"/>
              <a:gd name="connsiteY796" fmla="*/ 382666 h 4267200"/>
              <a:gd name="connsiteX797" fmla="*/ 11088649 w 12192000"/>
              <a:gd name="connsiteY797" fmla="*/ 1056676 h 4267200"/>
              <a:gd name="connsiteX798" fmla="*/ 10561600 w 12192000"/>
              <a:gd name="connsiteY798" fmla="*/ 1229477 h 4267200"/>
              <a:gd name="connsiteX799" fmla="*/ 10280797 w 12192000"/>
              <a:gd name="connsiteY799" fmla="*/ 1263181 h 4267200"/>
              <a:gd name="connsiteX800" fmla="*/ 10083376 w 12192000"/>
              <a:gd name="connsiteY800" fmla="*/ 1334114 h 4267200"/>
              <a:gd name="connsiteX801" fmla="*/ 10832582 w 12192000"/>
              <a:gd name="connsiteY801" fmla="*/ 1687356 h 4267200"/>
              <a:gd name="connsiteX802" fmla="*/ 10839263 w 12192000"/>
              <a:gd name="connsiteY802" fmla="*/ 1683743 h 4267200"/>
              <a:gd name="connsiteX803" fmla="*/ 11350910 w 12192000"/>
              <a:gd name="connsiteY803" fmla="*/ 1443899 h 4267200"/>
              <a:gd name="connsiteX804" fmla="*/ 11360346 w 12192000"/>
              <a:gd name="connsiteY804" fmla="*/ 1429225 h 4267200"/>
              <a:gd name="connsiteX805" fmla="*/ 12167580 w 12192000"/>
              <a:gd name="connsiteY805" fmla="*/ 789523 h 4267200"/>
              <a:gd name="connsiteX806" fmla="*/ 12192000 w 12192000"/>
              <a:gd name="connsiteY806" fmla="*/ 769876 h 4267200"/>
              <a:gd name="connsiteX807" fmla="*/ 12192000 w 12192000"/>
              <a:gd name="connsiteY807" fmla="*/ 802845 h 4267200"/>
              <a:gd name="connsiteX808" fmla="*/ 12173558 w 12192000"/>
              <a:gd name="connsiteY808" fmla="*/ 821317 h 4267200"/>
              <a:gd name="connsiteX809" fmla="*/ 12117398 w 12192000"/>
              <a:gd name="connsiteY809" fmla="*/ 877374 h 4267200"/>
              <a:gd name="connsiteX810" fmla="*/ 11472926 w 12192000"/>
              <a:gd name="connsiteY810" fmla="*/ 1344259 h 4267200"/>
              <a:gd name="connsiteX811" fmla="*/ 11666978 w 12192000"/>
              <a:gd name="connsiteY811" fmla="*/ 1215889 h 4267200"/>
              <a:gd name="connsiteX812" fmla="*/ 11707200 w 12192000"/>
              <a:gd name="connsiteY812" fmla="*/ 1192361 h 4267200"/>
              <a:gd name="connsiteX813" fmla="*/ 12144637 w 12192000"/>
              <a:gd name="connsiteY813" fmla="*/ 858646 h 4267200"/>
              <a:gd name="connsiteX814" fmla="*/ 12192000 w 12192000"/>
              <a:gd name="connsiteY814" fmla="*/ 810414 h 4267200"/>
              <a:gd name="connsiteX815" fmla="*/ 12192000 w 12192000"/>
              <a:gd name="connsiteY815" fmla="*/ 916439 h 4267200"/>
              <a:gd name="connsiteX816" fmla="*/ 12150630 w 12192000"/>
              <a:gd name="connsiteY816" fmla="*/ 982925 h 4267200"/>
              <a:gd name="connsiteX817" fmla="*/ 11389484 w 12192000"/>
              <a:gd name="connsiteY817" fmla="*/ 1469889 h 4267200"/>
              <a:gd name="connsiteX818" fmla="*/ 10923736 w 12192000"/>
              <a:gd name="connsiteY818" fmla="*/ 1721439 h 4267200"/>
              <a:gd name="connsiteX819" fmla="*/ 11091913 w 12192000"/>
              <a:gd name="connsiteY819" fmla="*/ 1780406 h 4267200"/>
              <a:gd name="connsiteX820" fmla="*/ 11771238 w 12192000"/>
              <a:gd name="connsiteY820" fmla="*/ 1944400 h 4267200"/>
              <a:gd name="connsiteX821" fmla="*/ 11783166 w 12192000"/>
              <a:gd name="connsiteY821" fmla="*/ 1931422 h 4267200"/>
              <a:gd name="connsiteX822" fmla="*/ 12131988 w 12192000"/>
              <a:gd name="connsiteY822" fmla="*/ 1574357 h 4267200"/>
              <a:gd name="connsiteX823" fmla="*/ 12192000 w 12192000"/>
              <a:gd name="connsiteY823" fmla="*/ 1537429 h 4267200"/>
              <a:gd name="connsiteX824" fmla="*/ 12192000 w 12192000"/>
              <a:gd name="connsiteY824" fmla="*/ 1589108 h 4267200"/>
              <a:gd name="connsiteX825" fmla="*/ 12112105 w 12192000"/>
              <a:gd name="connsiteY825" fmla="*/ 1640352 h 4267200"/>
              <a:gd name="connsiteX826" fmla="*/ 11849203 w 12192000"/>
              <a:gd name="connsiteY826" fmla="*/ 1900149 h 4267200"/>
              <a:gd name="connsiteX827" fmla="*/ 11946326 w 12192000"/>
              <a:gd name="connsiteY827" fmla="*/ 1822808 h 4267200"/>
              <a:gd name="connsiteX828" fmla="*/ 12055863 w 12192000"/>
              <a:gd name="connsiteY828" fmla="*/ 1735914 h 4267200"/>
              <a:gd name="connsiteX829" fmla="*/ 12150816 w 12192000"/>
              <a:gd name="connsiteY829" fmla="*/ 1678902 h 4267200"/>
              <a:gd name="connsiteX830" fmla="*/ 12192000 w 12192000"/>
              <a:gd name="connsiteY830" fmla="*/ 1655121 h 4267200"/>
              <a:gd name="connsiteX831" fmla="*/ 12192000 w 12192000"/>
              <a:gd name="connsiteY831" fmla="*/ 1686869 h 4267200"/>
              <a:gd name="connsiteX832" fmla="*/ 12163772 w 12192000"/>
              <a:gd name="connsiteY832" fmla="*/ 1703058 h 4267200"/>
              <a:gd name="connsiteX833" fmla="*/ 12070597 w 12192000"/>
              <a:gd name="connsiteY833" fmla="*/ 1758893 h 4267200"/>
              <a:gd name="connsiteX834" fmla="*/ 11963621 w 12192000"/>
              <a:gd name="connsiteY834" fmla="*/ 1844299 h 4267200"/>
              <a:gd name="connsiteX835" fmla="*/ 11886604 w 12192000"/>
              <a:gd name="connsiteY835" fmla="*/ 1907617 h 4267200"/>
              <a:gd name="connsiteX836" fmla="*/ 12153575 w 12192000"/>
              <a:gd name="connsiteY836" fmla="*/ 1786372 h 4267200"/>
              <a:gd name="connsiteX837" fmla="*/ 12192000 w 12192000"/>
              <a:gd name="connsiteY837" fmla="*/ 1759693 h 4267200"/>
              <a:gd name="connsiteX838" fmla="*/ 12192000 w 12192000"/>
              <a:gd name="connsiteY838" fmla="*/ 1809459 h 4267200"/>
              <a:gd name="connsiteX839" fmla="*/ 12121362 w 12192000"/>
              <a:gd name="connsiteY839" fmla="*/ 1857561 h 4267200"/>
              <a:gd name="connsiteX840" fmla="*/ 11895949 w 12192000"/>
              <a:gd name="connsiteY840" fmla="*/ 1963079 h 4267200"/>
              <a:gd name="connsiteX841" fmla="*/ 12192000 w 12192000"/>
              <a:gd name="connsiteY841" fmla="*/ 1990579 h 4267200"/>
              <a:gd name="connsiteX842" fmla="*/ 12192000 w 12192000"/>
              <a:gd name="connsiteY842" fmla="*/ 2065582 h 4267200"/>
              <a:gd name="connsiteX843" fmla="*/ 12153918 w 12192000"/>
              <a:gd name="connsiteY843" fmla="*/ 2063926 h 4267200"/>
              <a:gd name="connsiteX844" fmla="*/ 12192000 w 12192000"/>
              <a:gd name="connsiteY844" fmla="*/ 2085104 h 4267200"/>
              <a:gd name="connsiteX845" fmla="*/ 12192000 w 12192000"/>
              <a:gd name="connsiteY845" fmla="*/ 2178471 h 4267200"/>
              <a:gd name="connsiteX846" fmla="*/ 12085355 w 12192000"/>
              <a:gd name="connsiteY846" fmla="*/ 2122457 h 4267200"/>
              <a:gd name="connsiteX847" fmla="*/ 12192000 w 12192000"/>
              <a:gd name="connsiteY847" fmla="*/ 2196158 h 4267200"/>
              <a:gd name="connsiteX848" fmla="*/ 12192000 w 12192000"/>
              <a:gd name="connsiteY848" fmla="*/ 2230374 h 4267200"/>
              <a:gd name="connsiteX849" fmla="*/ 12041237 w 12192000"/>
              <a:gd name="connsiteY849" fmla="*/ 2126309 h 4267200"/>
              <a:gd name="connsiteX850" fmla="*/ 12174450 w 12192000"/>
              <a:gd name="connsiteY850" fmla="*/ 2262541 h 4267200"/>
              <a:gd name="connsiteX851" fmla="*/ 12192000 w 12192000"/>
              <a:gd name="connsiteY851" fmla="*/ 2275857 h 4267200"/>
              <a:gd name="connsiteX852" fmla="*/ 12192000 w 12192000"/>
              <a:gd name="connsiteY852" fmla="*/ 2377131 h 4267200"/>
              <a:gd name="connsiteX853" fmla="*/ 12155801 w 12192000"/>
              <a:gd name="connsiteY853" fmla="*/ 2349925 h 4267200"/>
              <a:gd name="connsiteX854" fmla="*/ 11930164 w 12192000"/>
              <a:gd name="connsiteY854" fmla="*/ 2041945 h 4267200"/>
              <a:gd name="connsiteX855" fmla="*/ 11561767 w 12192000"/>
              <a:gd name="connsiteY855" fmla="*/ 1984479 h 4267200"/>
              <a:gd name="connsiteX856" fmla="*/ 11987997 w 12192000"/>
              <a:gd name="connsiteY856" fmla="*/ 3153822 h 4267200"/>
              <a:gd name="connsiteX857" fmla="*/ 11926558 w 12192000"/>
              <a:gd name="connsiteY857" fmla="*/ 3203134 h 4267200"/>
              <a:gd name="connsiteX858" fmla="*/ 11440430 w 12192000"/>
              <a:gd name="connsiteY858" fmla="*/ 1973028 h 4267200"/>
              <a:gd name="connsiteX859" fmla="*/ 11446754 w 12192000"/>
              <a:gd name="connsiteY859" fmla="*/ 1959605 h 4267200"/>
              <a:gd name="connsiteX860" fmla="*/ 11050651 w 12192000"/>
              <a:gd name="connsiteY860" fmla="*/ 1850495 h 4267200"/>
              <a:gd name="connsiteX861" fmla="*/ 10389960 w 12192000"/>
              <a:gd name="connsiteY861" fmla="*/ 1586232 h 4267200"/>
              <a:gd name="connsiteX862" fmla="*/ 10500699 w 12192000"/>
              <a:gd name="connsiteY862" fmla="*/ 1913175 h 4267200"/>
              <a:gd name="connsiteX863" fmla="*/ 10507814 w 12192000"/>
              <a:gd name="connsiteY863" fmla="*/ 1920694 h 4267200"/>
              <a:gd name="connsiteX864" fmla="*/ 10518908 w 12192000"/>
              <a:gd name="connsiteY864" fmla="*/ 1911226 h 4267200"/>
              <a:gd name="connsiteX865" fmla="*/ 11258935 w 12192000"/>
              <a:gd name="connsiteY865" fmla="*/ 2442781 h 4267200"/>
              <a:gd name="connsiteX866" fmla="*/ 11211663 w 12192000"/>
              <a:gd name="connsiteY866" fmla="*/ 2510325 h 4267200"/>
              <a:gd name="connsiteX867" fmla="*/ 10571295 w 12192000"/>
              <a:gd name="connsiteY867" fmla="*/ 2105302 h 4267200"/>
              <a:gd name="connsiteX868" fmla="*/ 10435737 w 12192000"/>
              <a:gd name="connsiteY868" fmla="*/ 2805672 h 4267200"/>
              <a:gd name="connsiteX869" fmla="*/ 10206831 w 12192000"/>
              <a:gd name="connsiteY869" fmla="*/ 3151701 h 4267200"/>
              <a:gd name="connsiteX870" fmla="*/ 10196482 w 12192000"/>
              <a:gd name="connsiteY870" fmla="*/ 3135084 h 4267200"/>
              <a:gd name="connsiteX871" fmla="*/ 10381882 w 12192000"/>
              <a:gd name="connsiteY871" fmla="*/ 2155807 h 4267200"/>
              <a:gd name="connsiteX872" fmla="*/ 10439260 w 12192000"/>
              <a:gd name="connsiteY872" fmla="*/ 1962486 h 4267200"/>
              <a:gd name="connsiteX873" fmla="*/ 10439409 w 12192000"/>
              <a:gd name="connsiteY873" fmla="*/ 1960615 h 4267200"/>
              <a:gd name="connsiteX874" fmla="*/ 10439915 w 12192000"/>
              <a:gd name="connsiteY874" fmla="*/ 1951821 h 4267200"/>
              <a:gd name="connsiteX875" fmla="*/ 10314241 w 12192000"/>
              <a:gd name="connsiteY875" fmla="*/ 1556749 h 4267200"/>
              <a:gd name="connsiteX876" fmla="*/ 10315061 w 12192000"/>
              <a:gd name="connsiteY876" fmla="*/ 1548729 h 4267200"/>
              <a:gd name="connsiteX877" fmla="*/ 9526158 w 12192000"/>
              <a:gd name="connsiteY877" fmla="*/ 1071804 h 4267200"/>
              <a:gd name="connsiteX878" fmla="*/ 9758689 w 12192000"/>
              <a:gd name="connsiteY878" fmla="*/ 1585512 h 4267200"/>
              <a:gd name="connsiteX879" fmla="*/ 9941392 w 12192000"/>
              <a:gd name="connsiteY879" fmla="*/ 2432858 h 4267200"/>
              <a:gd name="connsiteX880" fmla="*/ 9887724 w 12192000"/>
              <a:gd name="connsiteY880" fmla="*/ 2495762 h 4267200"/>
              <a:gd name="connsiteX881" fmla="*/ 9587446 w 12192000"/>
              <a:gd name="connsiteY881" fmla="*/ 1872898 h 4267200"/>
              <a:gd name="connsiteX882" fmla="*/ 9462810 w 12192000"/>
              <a:gd name="connsiteY882" fmla="*/ 1288346 h 4267200"/>
              <a:gd name="connsiteX883" fmla="*/ 9318575 w 12192000"/>
              <a:gd name="connsiteY883" fmla="*/ 1540820 h 4267200"/>
              <a:gd name="connsiteX884" fmla="*/ 9191090 w 12192000"/>
              <a:gd name="connsiteY884" fmla="*/ 1688355 h 4267200"/>
              <a:gd name="connsiteX885" fmla="*/ 9177757 w 12192000"/>
              <a:gd name="connsiteY885" fmla="*/ 1683354 h 4267200"/>
              <a:gd name="connsiteX886" fmla="*/ 9274865 w 12192000"/>
              <a:gd name="connsiteY886" fmla="*/ 1336896 h 4267200"/>
              <a:gd name="connsiteX887" fmla="*/ 9478649 w 12192000"/>
              <a:gd name="connsiteY887" fmla="*/ 1173376 h 4267200"/>
              <a:gd name="connsiteX888" fmla="*/ 9482281 w 12192000"/>
              <a:gd name="connsiteY888" fmla="*/ 1167830 h 4267200"/>
              <a:gd name="connsiteX889" fmla="*/ 9438637 w 12192000"/>
              <a:gd name="connsiteY889" fmla="*/ 1015438 h 4267200"/>
              <a:gd name="connsiteX890" fmla="*/ 9439458 w 12192000"/>
              <a:gd name="connsiteY890" fmla="*/ 1007420 h 4267200"/>
              <a:gd name="connsiteX891" fmla="*/ 9197105 w 12192000"/>
              <a:gd name="connsiteY891" fmla="*/ 808882 h 4267200"/>
              <a:gd name="connsiteX892" fmla="*/ 8973607 w 12192000"/>
              <a:gd name="connsiteY892" fmla="*/ 597733 h 4267200"/>
              <a:gd name="connsiteX893" fmla="*/ 8967512 w 12192000"/>
              <a:gd name="connsiteY893" fmla="*/ 1795211 h 4267200"/>
              <a:gd name="connsiteX894" fmla="*/ 8912526 w 12192000"/>
              <a:gd name="connsiteY894" fmla="*/ 1841464 h 4267200"/>
              <a:gd name="connsiteX895" fmla="*/ 8893391 w 12192000"/>
              <a:gd name="connsiteY895" fmla="*/ 572788 h 4267200"/>
              <a:gd name="connsiteX896" fmla="*/ 8902990 w 12192000"/>
              <a:gd name="connsiteY896" fmla="*/ 560750 h 4267200"/>
              <a:gd name="connsiteX897" fmla="*/ 8919102 w 12192000"/>
              <a:gd name="connsiteY897" fmla="*/ 542471 h 4267200"/>
              <a:gd name="connsiteX898" fmla="*/ 8661728 w 12192000"/>
              <a:gd name="connsiteY898" fmla="*/ 250903 h 4267200"/>
              <a:gd name="connsiteX899" fmla="*/ 8357758 w 12192000"/>
              <a:gd name="connsiteY899" fmla="*/ 0 h 4267200"/>
              <a:gd name="connsiteX900" fmla="*/ 8405492 w 12192000"/>
              <a:gd name="connsiteY900" fmla="*/ 0 h 4267200"/>
              <a:gd name="connsiteX901" fmla="*/ 8392083 w 12192000"/>
              <a:gd name="connsiteY901" fmla="*/ 30495 h 4267200"/>
              <a:gd name="connsiteX902" fmla="*/ 8339888 w 12192000"/>
              <a:gd name="connsiteY902" fmla="*/ 306259 h 4267200"/>
              <a:gd name="connsiteX903" fmla="*/ 8473847 w 12192000"/>
              <a:gd name="connsiteY903" fmla="*/ 727373 h 4267200"/>
              <a:gd name="connsiteX904" fmla="*/ 8454081 w 12192000"/>
              <a:gd name="connsiteY904" fmla="*/ 1611960 h 4267200"/>
              <a:gd name="connsiteX905" fmla="*/ 8396000 w 12192000"/>
              <a:gd name="connsiteY905" fmla="*/ 1663986 h 4267200"/>
              <a:gd name="connsiteX906" fmla="*/ 8238881 w 12192000"/>
              <a:gd name="connsiteY906" fmla="*/ 368438 h 4267200"/>
              <a:gd name="connsiteX907" fmla="*/ 7668140 w 12192000"/>
              <a:gd name="connsiteY907" fmla="*/ 942511 h 4267200"/>
              <a:gd name="connsiteX908" fmla="*/ 7637853 w 12192000"/>
              <a:gd name="connsiteY908" fmla="*/ 942567 h 4267200"/>
              <a:gd name="connsiteX909" fmla="*/ 7909649 w 12192000"/>
              <a:gd name="connsiteY909" fmla="*/ 489150 h 4267200"/>
              <a:gd name="connsiteX910" fmla="*/ 8256182 w 12192000"/>
              <a:gd name="connsiteY910" fmla="*/ 301724 h 4267200"/>
              <a:gd name="connsiteX911" fmla="*/ 8255912 w 12192000"/>
              <a:gd name="connsiteY911" fmla="*/ 276498 h 4267200"/>
              <a:gd name="connsiteX912" fmla="*/ 8315225 w 12192000"/>
              <a:gd name="connsiteY912" fmla="*/ 89075 h 4267200"/>
              <a:gd name="connsiteX913" fmla="*/ 7497388 w 12192000"/>
              <a:gd name="connsiteY913" fmla="*/ 0 h 4267200"/>
              <a:gd name="connsiteX914" fmla="*/ 7560921 w 12192000"/>
              <a:gd name="connsiteY914" fmla="*/ 0 h 4267200"/>
              <a:gd name="connsiteX915" fmla="*/ 7546742 w 12192000"/>
              <a:gd name="connsiteY915" fmla="*/ 68966 h 4267200"/>
              <a:gd name="connsiteX916" fmla="*/ 7488853 w 12192000"/>
              <a:gd name="connsiteY916" fmla="*/ 535687 h 4267200"/>
              <a:gd name="connsiteX917" fmla="*/ 7529509 w 12192000"/>
              <a:gd name="connsiteY917" fmla="*/ 380358 h 4267200"/>
              <a:gd name="connsiteX918" fmla="*/ 7585939 w 12192000"/>
              <a:gd name="connsiteY918" fmla="*/ 184712 h 4267200"/>
              <a:gd name="connsiteX919" fmla="*/ 7621792 w 12192000"/>
              <a:gd name="connsiteY919" fmla="*/ 87864 h 4267200"/>
              <a:gd name="connsiteX920" fmla="*/ 7654204 w 12192000"/>
              <a:gd name="connsiteY920" fmla="*/ 0 h 4267200"/>
              <a:gd name="connsiteX921" fmla="*/ 7683986 w 12192000"/>
              <a:gd name="connsiteY921" fmla="*/ 0 h 4267200"/>
              <a:gd name="connsiteX922" fmla="*/ 7647914 w 12192000"/>
              <a:gd name="connsiteY922" fmla="*/ 97640 h 4267200"/>
              <a:gd name="connsiteX923" fmla="*/ 7612524 w 12192000"/>
              <a:gd name="connsiteY923" fmla="*/ 193392 h 4267200"/>
              <a:gd name="connsiteX924" fmla="*/ 7557013 w 12192000"/>
              <a:gd name="connsiteY924" fmla="*/ 386853 h 4267200"/>
              <a:gd name="connsiteX925" fmla="*/ 7517286 w 12192000"/>
              <a:gd name="connsiteY925" fmla="*/ 539999 h 4267200"/>
              <a:gd name="connsiteX926" fmla="*/ 7704204 w 12192000"/>
              <a:gd name="connsiteY926" fmla="*/ 152292 h 4267200"/>
              <a:gd name="connsiteX927" fmla="*/ 7756975 w 12192000"/>
              <a:gd name="connsiteY927" fmla="*/ 0 h 4267200"/>
              <a:gd name="connsiteX928" fmla="*/ 7837329 w 12192000"/>
              <a:gd name="connsiteY928" fmla="*/ 0 h 4267200"/>
              <a:gd name="connsiteX929" fmla="*/ 7821760 w 12192000"/>
              <a:gd name="connsiteY929" fmla="*/ 65656 h 4267200"/>
              <a:gd name="connsiteX930" fmla="*/ 7488925 w 12192000"/>
              <a:gd name="connsiteY930" fmla="*/ 763628 h 4267200"/>
              <a:gd name="connsiteX931" fmla="*/ 7419999 w 12192000"/>
              <a:gd name="connsiteY931" fmla="*/ 774360 h 4267200"/>
              <a:gd name="connsiteX932" fmla="*/ 7487820 w 12192000"/>
              <a:gd name="connsiteY932" fmla="*/ 37416 h 4267200"/>
              <a:gd name="connsiteX933" fmla="*/ 3882765 w 12192000"/>
              <a:gd name="connsiteY933" fmla="*/ 0 h 4267200"/>
              <a:gd name="connsiteX934" fmla="*/ 3995099 w 12192000"/>
              <a:gd name="connsiteY934" fmla="*/ 0 h 4267200"/>
              <a:gd name="connsiteX935" fmla="*/ 4163818 w 12192000"/>
              <a:gd name="connsiteY935" fmla="*/ 234104 h 4267200"/>
              <a:gd name="connsiteX936" fmla="*/ 4172099 w 12192000"/>
              <a:gd name="connsiteY936" fmla="*/ 234207 h 4267200"/>
              <a:gd name="connsiteX937" fmla="*/ 4784282 w 12192000"/>
              <a:gd name="connsiteY937" fmla="*/ 276561 h 4267200"/>
              <a:gd name="connsiteX938" fmla="*/ 4801687 w 12192000"/>
              <a:gd name="connsiteY938" fmla="*/ 267764 h 4267200"/>
              <a:gd name="connsiteX939" fmla="*/ 6082788 w 12192000"/>
              <a:gd name="connsiteY939" fmla="*/ 64119 h 4267200"/>
              <a:gd name="connsiteX940" fmla="*/ 6099442 w 12192000"/>
              <a:gd name="connsiteY940" fmla="*/ 82568 h 4267200"/>
              <a:gd name="connsiteX941" fmla="*/ 4804137 w 12192000"/>
              <a:gd name="connsiteY941" fmla="*/ 320931 h 4267200"/>
              <a:gd name="connsiteX942" fmla="*/ 4227047 w 12192000"/>
              <a:gd name="connsiteY942" fmla="*/ 313415 h 4267200"/>
              <a:gd name="connsiteX943" fmla="*/ 4346041 w 12192000"/>
              <a:gd name="connsiteY943" fmla="*/ 456086 h 4267200"/>
              <a:gd name="connsiteX944" fmla="*/ 4870967 w 12192000"/>
              <a:gd name="connsiteY944" fmla="*/ 963061 h 4267200"/>
              <a:gd name="connsiteX945" fmla="*/ 4889647 w 12192000"/>
              <a:gd name="connsiteY945" fmla="*/ 957147 h 4267200"/>
              <a:gd name="connsiteX946" fmla="*/ 5422504 w 12192000"/>
              <a:gd name="connsiteY946" fmla="*/ 805191 h 4267200"/>
              <a:gd name="connsiteX947" fmla="*/ 6087656 w 12192000"/>
              <a:gd name="connsiteY947" fmla="*/ 826703 h 4267200"/>
              <a:gd name="connsiteX948" fmla="*/ 6058717 w 12192000"/>
              <a:gd name="connsiteY948" fmla="*/ 865992 h 4267200"/>
              <a:gd name="connsiteX949" fmla="*/ 4974153 w 12192000"/>
              <a:gd name="connsiteY949" fmla="*/ 1045456 h 4267200"/>
              <a:gd name="connsiteX950" fmla="*/ 5627835 w 12192000"/>
              <a:gd name="connsiteY950" fmla="*/ 1472077 h 4267200"/>
              <a:gd name="connsiteX951" fmla="*/ 5629817 w 12192000"/>
              <a:gd name="connsiteY951" fmla="*/ 1471412 h 4267200"/>
              <a:gd name="connsiteX952" fmla="*/ 5634124 w 12192000"/>
              <a:gd name="connsiteY952" fmla="*/ 1470572 h 4267200"/>
              <a:gd name="connsiteX953" fmla="*/ 5755832 w 12192000"/>
              <a:gd name="connsiteY953" fmla="*/ 1383886 h 4267200"/>
              <a:gd name="connsiteX954" fmla="*/ 6014186 w 12192000"/>
              <a:gd name="connsiteY954" fmla="*/ 1279799 h 4267200"/>
              <a:gd name="connsiteX955" fmla="*/ 6901619 w 12192000"/>
              <a:gd name="connsiteY955" fmla="*/ 1047874 h 4267200"/>
              <a:gd name="connsiteX956" fmla="*/ 6931566 w 12192000"/>
              <a:gd name="connsiteY956" fmla="*/ 1062034 h 4267200"/>
              <a:gd name="connsiteX957" fmla="*/ 5790982 w 12192000"/>
              <a:gd name="connsiteY957" fmla="*/ 1561380 h 4267200"/>
              <a:gd name="connsiteX958" fmla="*/ 6188971 w 12192000"/>
              <a:gd name="connsiteY958" fmla="*/ 1755168 h 4267200"/>
              <a:gd name="connsiteX959" fmla="*/ 6202446 w 12192000"/>
              <a:gd name="connsiteY959" fmla="*/ 1752268 h 4267200"/>
              <a:gd name="connsiteX960" fmla="*/ 7179560 w 12192000"/>
              <a:gd name="connsiteY960" fmla="*/ 1467551 h 4267200"/>
              <a:gd name="connsiteX961" fmla="*/ 7158730 w 12192000"/>
              <a:gd name="connsiteY961" fmla="*/ 1507835 h 4267200"/>
              <a:gd name="connsiteX962" fmla="*/ 6326959 w 12192000"/>
              <a:gd name="connsiteY962" fmla="*/ 1817686 h 4267200"/>
              <a:gd name="connsiteX963" fmla="*/ 6537433 w 12192000"/>
              <a:gd name="connsiteY963" fmla="*/ 1907790 h 4267200"/>
              <a:gd name="connsiteX964" fmla="*/ 6550221 w 12192000"/>
              <a:gd name="connsiteY964" fmla="*/ 1910729 h 4267200"/>
              <a:gd name="connsiteX965" fmla="*/ 6964438 w 12192000"/>
              <a:gd name="connsiteY965" fmla="*/ 2209505 h 4267200"/>
              <a:gd name="connsiteX966" fmla="*/ 7367862 w 12192000"/>
              <a:gd name="connsiteY966" fmla="*/ 2806833 h 4267200"/>
              <a:gd name="connsiteX967" fmla="*/ 7364329 w 12192000"/>
              <a:gd name="connsiteY967" fmla="*/ 2826907 h 4267200"/>
              <a:gd name="connsiteX968" fmla="*/ 7290545 w 12192000"/>
              <a:gd name="connsiteY968" fmla="*/ 2850663 h 4267200"/>
              <a:gd name="connsiteX969" fmla="*/ 6472036 w 12192000"/>
              <a:gd name="connsiteY969" fmla="*/ 1959003 h 4267200"/>
              <a:gd name="connsiteX970" fmla="*/ 5792897 w 12192000"/>
              <a:gd name="connsiteY970" fmla="*/ 1647747 h 4267200"/>
              <a:gd name="connsiteX971" fmla="*/ 5842751 w 12192000"/>
              <a:gd name="connsiteY971" fmla="*/ 1816112 h 4267200"/>
              <a:gd name="connsiteX972" fmla="*/ 5847424 w 12192000"/>
              <a:gd name="connsiteY972" fmla="*/ 1815776 h 4267200"/>
              <a:gd name="connsiteX973" fmla="*/ 6399821 w 12192000"/>
              <a:gd name="connsiteY973" fmla="*/ 2344799 h 4267200"/>
              <a:gd name="connsiteX974" fmla="*/ 6323232 w 12192000"/>
              <a:gd name="connsiteY974" fmla="*/ 2389634 h 4267200"/>
              <a:gd name="connsiteX975" fmla="*/ 5942958 w 12192000"/>
              <a:gd name="connsiteY975" fmla="*/ 2077708 h 4267200"/>
              <a:gd name="connsiteX976" fmla="*/ 5921559 w 12192000"/>
              <a:gd name="connsiteY976" fmla="*/ 2378596 h 4267200"/>
              <a:gd name="connsiteX977" fmla="*/ 5817651 w 12192000"/>
              <a:gd name="connsiteY977" fmla="*/ 3023919 h 4267200"/>
              <a:gd name="connsiteX978" fmla="*/ 5729634 w 12192000"/>
              <a:gd name="connsiteY978" fmla="*/ 3051849 h 4267200"/>
              <a:gd name="connsiteX979" fmla="*/ 5611018 w 12192000"/>
              <a:gd name="connsiteY979" fmla="*/ 2316769 h 4267200"/>
              <a:gd name="connsiteX980" fmla="*/ 5687608 w 12192000"/>
              <a:gd name="connsiteY980" fmla="*/ 2039972 h 4267200"/>
              <a:gd name="connsiteX981" fmla="*/ 5657554 w 12192000"/>
              <a:gd name="connsiteY981" fmla="*/ 1576445 h 4267200"/>
              <a:gd name="connsiteX982" fmla="*/ 5150475 w 12192000"/>
              <a:gd name="connsiteY982" fmla="*/ 1274012 h 4267200"/>
              <a:gd name="connsiteX983" fmla="*/ 5349142 w 12192000"/>
              <a:gd name="connsiteY983" fmla="*/ 2204405 h 4267200"/>
              <a:gd name="connsiteX984" fmla="*/ 5262214 w 12192000"/>
              <a:gd name="connsiteY984" fmla="*/ 2233836 h 4267200"/>
              <a:gd name="connsiteX985" fmla="*/ 4981539 w 12192000"/>
              <a:gd name="connsiteY985" fmla="*/ 1542201 h 4267200"/>
              <a:gd name="connsiteX986" fmla="*/ 4958461 w 12192000"/>
              <a:gd name="connsiteY986" fmla="*/ 1136957 h 4267200"/>
              <a:gd name="connsiteX987" fmla="*/ 4655015 w 12192000"/>
              <a:gd name="connsiteY987" fmla="*/ 891426 h 4267200"/>
              <a:gd name="connsiteX988" fmla="*/ 4348002 w 12192000"/>
              <a:gd name="connsiteY988" fmla="*/ 2205895 h 4267200"/>
              <a:gd name="connsiteX989" fmla="*/ 4262250 w 12192000"/>
              <a:gd name="connsiteY989" fmla="*/ 2219972 h 4267200"/>
              <a:gd name="connsiteX990" fmla="*/ 4550611 w 12192000"/>
              <a:gd name="connsiteY990" fmla="*/ 817540 h 4267200"/>
              <a:gd name="connsiteX991" fmla="*/ 4564418 w 12192000"/>
              <a:gd name="connsiteY991" fmla="*/ 808293 h 4267200"/>
              <a:gd name="connsiteX992" fmla="*/ 4266388 w 12192000"/>
              <a:gd name="connsiteY992" fmla="*/ 500083 h 4267200"/>
              <a:gd name="connsiteX993" fmla="*/ 4032842 w 12192000"/>
              <a:gd name="connsiteY993" fmla="*/ 211809 h 4267200"/>
              <a:gd name="connsiteX994" fmla="*/ 3721337 w 12192000"/>
              <a:gd name="connsiteY994" fmla="*/ 0 h 4267200"/>
              <a:gd name="connsiteX995" fmla="*/ 3797544 w 12192000"/>
              <a:gd name="connsiteY995" fmla="*/ 0 h 4267200"/>
              <a:gd name="connsiteX996" fmla="*/ 3775734 w 12192000"/>
              <a:gd name="connsiteY996" fmla="*/ 95131 h 4267200"/>
              <a:gd name="connsiteX997" fmla="*/ 3724807 w 12192000"/>
              <a:gd name="connsiteY997" fmla="*/ 272257 h 4267200"/>
              <a:gd name="connsiteX998" fmla="*/ 3726844 w 12192000"/>
              <a:gd name="connsiteY998" fmla="*/ 282988 h 4267200"/>
              <a:gd name="connsiteX999" fmla="*/ 3742664 w 12192000"/>
              <a:gd name="connsiteY999" fmla="*/ 279918 h 4267200"/>
              <a:gd name="connsiteX1000" fmla="*/ 4103910 w 12192000"/>
              <a:gd name="connsiteY1000" fmla="*/ 1161917 h 4267200"/>
              <a:gd name="connsiteX1001" fmla="*/ 4020269 w 12192000"/>
              <a:gd name="connsiteY1001" fmla="*/ 1200406 h 4267200"/>
              <a:gd name="connsiteX1002" fmla="*/ 3674882 w 12192000"/>
              <a:gd name="connsiteY1002" fmla="*/ 488524 h 4267200"/>
              <a:gd name="connsiteX1003" fmla="*/ 3132682 w 12192000"/>
              <a:gd name="connsiteY1003" fmla="*/ 1072284 h 4267200"/>
              <a:gd name="connsiteX1004" fmla="*/ 2716346 w 12192000"/>
              <a:gd name="connsiteY1004" fmla="*/ 1276376 h 4267200"/>
              <a:gd name="connsiteX1005" fmla="*/ 2716772 w 12192000"/>
              <a:gd name="connsiteY1005" fmla="*/ 1255462 h 4267200"/>
              <a:gd name="connsiteX1006" fmla="*/ 3471096 w 12192000"/>
              <a:gd name="connsiteY1006" fmla="*/ 437072 h 4267200"/>
              <a:gd name="connsiteX1007" fmla="*/ 3639057 w 12192000"/>
              <a:gd name="connsiteY1007" fmla="*/ 286334 h 4267200"/>
              <a:gd name="connsiteX1008" fmla="*/ 3640309 w 12192000"/>
              <a:gd name="connsiteY1008" fmla="*/ 284664 h 4267200"/>
              <a:gd name="connsiteX1009" fmla="*/ 3646022 w 12192000"/>
              <a:gd name="connsiteY1009" fmla="*/ 276711 h 4267200"/>
              <a:gd name="connsiteX1010" fmla="*/ 3707943 w 12192000"/>
              <a:gd name="connsiteY1010" fmla="*/ 65958 h 4267200"/>
              <a:gd name="connsiteX1011" fmla="*/ 2867960 w 12192000"/>
              <a:gd name="connsiteY1011" fmla="*/ 0 h 4267200"/>
              <a:gd name="connsiteX1012" fmla="*/ 2926351 w 12192000"/>
              <a:gd name="connsiteY1012" fmla="*/ 0 h 4267200"/>
              <a:gd name="connsiteX1013" fmla="*/ 2902823 w 12192000"/>
              <a:gd name="connsiteY1013" fmla="*/ 262929 h 4267200"/>
              <a:gd name="connsiteX1014" fmla="*/ 2940663 w 12192000"/>
              <a:gd name="connsiteY1014" fmla="*/ 140884 h 4267200"/>
              <a:gd name="connsiteX1015" fmla="*/ 2947039 w 12192000"/>
              <a:gd name="connsiteY1015" fmla="*/ 122524 h 4267200"/>
              <a:gd name="connsiteX1016" fmla="*/ 2984316 w 12192000"/>
              <a:gd name="connsiteY1016" fmla="*/ 0 h 4267200"/>
              <a:gd name="connsiteX1017" fmla="*/ 3016114 w 12192000"/>
              <a:gd name="connsiteY1017" fmla="*/ 0 h 4267200"/>
              <a:gd name="connsiteX1018" fmla="*/ 2979949 w 12192000"/>
              <a:gd name="connsiteY1018" fmla="*/ 119274 h 4267200"/>
              <a:gd name="connsiteX1019" fmla="*/ 3023879 w 12192000"/>
              <a:gd name="connsiteY1019" fmla="*/ 0 h 4267200"/>
              <a:gd name="connsiteX1020" fmla="*/ 3105400 w 12192000"/>
              <a:gd name="connsiteY1020" fmla="*/ 0 h 4267200"/>
              <a:gd name="connsiteX1021" fmla="*/ 3094669 w 12192000"/>
              <a:gd name="connsiteY1021" fmla="*/ 30308 h 4267200"/>
              <a:gd name="connsiteX1022" fmla="*/ 2901945 w 12192000"/>
              <a:gd name="connsiteY1022" fmla="*/ 466538 h 4267200"/>
              <a:gd name="connsiteX1023" fmla="*/ 2815209 w 12192000"/>
              <a:gd name="connsiteY1023" fmla="*/ 497361 h 4267200"/>
              <a:gd name="connsiteX1024" fmla="*/ 2844845 w 12192000"/>
              <a:gd name="connsiteY1024" fmla="*/ 127638 h 4267200"/>
              <a:gd name="connsiteX1025" fmla="*/ 1057230 w 12192000"/>
              <a:gd name="connsiteY1025" fmla="*/ 0 h 4267200"/>
              <a:gd name="connsiteX1026" fmla="*/ 1111003 w 12192000"/>
              <a:gd name="connsiteY1026" fmla="*/ 0 h 4267200"/>
              <a:gd name="connsiteX1027" fmla="*/ 1125553 w 12192000"/>
              <a:gd name="connsiteY1027" fmla="*/ 52588 h 4267200"/>
              <a:gd name="connsiteX1028" fmla="*/ 1304276 w 12192000"/>
              <a:gd name="connsiteY1028" fmla="*/ 476275 h 4267200"/>
              <a:gd name="connsiteX1029" fmla="*/ 1492066 w 12192000"/>
              <a:gd name="connsiteY1029" fmla="*/ 886333 h 4267200"/>
              <a:gd name="connsiteX1030" fmla="*/ 1423698 w 12192000"/>
              <a:gd name="connsiteY1030" fmla="*/ 710817 h 4267200"/>
              <a:gd name="connsiteX1031" fmla="*/ 1357609 w 12192000"/>
              <a:gd name="connsiteY1031" fmla="*/ 532892 h 4267200"/>
              <a:gd name="connsiteX1032" fmla="*/ 1309550 w 12192000"/>
              <a:gd name="connsiteY1032" fmla="*/ 374031 h 4267200"/>
              <a:gd name="connsiteX1033" fmla="*/ 1193673 w 12192000"/>
              <a:gd name="connsiteY1033" fmla="*/ 49533 h 4267200"/>
              <a:gd name="connsiteX1034" fmla="*/ 1164391 w 12192000"/>
              <a:gd name="connsiteY1034" fmla="*/ 0 h 4267200"/>
              <a:gd name="connsiteX1035" fmla="*/ 1200666 w 12192000"/>
              <a:gd name="connsiteY1035" fmla="*/ 0 h 4267200"/>
              <a:gd name="connsiteX1036" fmla="*/ 1223408 w 12192000"/>
              <a:gd name="connsiteY1036" fmla="*/ 38996 h 4267200"/>
              <a:gd name="connsiteX1037" fmla="*/ 1339635 w 12192000"/>
              <a:gd name="connsiteY1037" fmla="*/ 365517 h 4267200"/>
              <a:gd name="connsiteX1038" fmla="*/ 1387469 w 12192000"/>
              <a:gd name="connsiteY1038" fmla="*/ 523079 h 4267200"/>
              <a:gd name="connsiteX1039" fmla="*/ 1452685 w 12192000"/>
              <a:gd name="connsiteY1039" fmla="*/ 699806 h 4267200"/>
              <a:gd name="connsiteX1040" fmla="*/ 1492092 w 12192000"/>
              <a:gd name="connsiteY1040" fmla="*/ 800424 h 4267200"/>
              <a:gd name="connsiteX1041" fmla="*/ 1455302 w 12192000"/>
              <a:gd name="connsiteY1041" fmla="*/ 632913 h 4267200"/>
              <a:gd name="connsiteX1042" fmla="*/ 1222336 w 12192000"/>
              <a:gd name="connsiteY1042" fmla="*/ 9480 h 4267200"/>
              <a:gd name="connsiteX1043" fmla="*/ 1214634 w 12192000"/>
              <a:gd name="connsiteY1043" fmla="*/ 0 h 4267200"/>
              <a:gd name="connsiteX1044" fmla="*/ 1289827 w 12192000"/>
              <a:gd name="connsiteY1044" fmla="*/ 0 h 4267200"/>
              <a:gd name="connsiteX1045" fmla="*/ 1321076 w 12192000"/>
              <a:gd name="connsiteY1045" fmla="*/ 59722 h 4267200"/>
              <a:gd name="connsiteX1046" fmla="*/ 1512579 w 12192000"/>
              <a:gd name="connsiteY1046" fmla="*/ 626441 h 4267200"/>
              <a:gd name="connsiteX1047" fmla="*/ 1506076 w 12192000"/>
              <a:gd name="connsiteY1047" fmla="*/ 1089289 h 4267200"/>
              <a:gd name="connsiteX1048" fmla="*/ 1486346 w 12192000"/>
              <a:gd name="connsiteY1048" fmla="*/ 1079919 h 4267200"/>
              <a:gd name="connsiteX1049" fmla="*/ 1070511 w 12192000"/>
              <a:gd name="connsiteY1049" fmla="*/ 48609 h 4267200"/>
              <a:gd name="connsiteX1050" fmla="*/ 43151 w 12192000"/>
              <a:gd name="connsiteY1050" fmla="*/ 0 h 4267200"/>
              <a:gd name="connsiteX1051" fmla="*/ 95283 w 12192000"/>
              <a:gd name="connsiteY1051" fmla="*/ 0 h 4267200"/>
              <a:gd name="connsiteX1052" fmla="*/ 300708 w 12192000"/>
              <a:gd name="connsiteY1052" fmla="*/ 154571 h 4267200"/>
              <a:gd name="connsiteX1053" fmla="*/ 530414 w 12192000"/>
              <a:gd name="connsiteY1053" fmla="*/ 354673 h 4267200"/>
              <a:gd name="connsiteX1054" fmla="*/ 333785 w 12192000"/>
              <a:gd name="connsiteY1054" fmla="*/ 161564 h 4267200"/>
              <a:gd name="connsiteX1055" fmla="*/ 147005 w 12192000"/>
              <a:gd name="connsiteY1055" fmla="*/ 0 h 4267200"/>
              <a:gd name="connsiteX1056" fmla="*/ 272509 w 12192000"/>
              <a:gd name="connsiteY1056" fmla="*/ 0 h 4267200"/>
              <a:gd name="connsiteX1057" fmla="*/ 326276 w 12192000"/>
              <a:gd name="connsiteY1057" fmla="*/ 45847 h 4267200"/>
              <a:gd name="connsiteX1058" fmla="*/ 823759 w 12192000"/>
              <a:gd name="connsiteY1058" fmla="*/ 574145 h 4267200"/>
              <a:gd name="connsiteX1059" fmla="*/ 811254 w 12192000"/>
              <a:gd name="connsiteY1059" fmla="*/ 665546 h 4267200"/>
              <a:gd name="connsiteX1060" fmla="*/ 154042 w 12192000"/>
              <a:gd name="connsiteY1060" fmla="*/ 261522 h 4267200"/>
              <a:gd name="connsiteX1061" fmla="*/ 13550 w 12192000"/>
              <a:gd name="connsiteY1061" fmla="*/ 158423 h 4267200"/>
              <a:gd name="connsiteX1062" fmla="*/ 0 w 12192000"/>
              <a:gd name="connsiteY1062" fmla="*/ 146618 h 4267200"/>
              <a:gd name="connsiteX1063" fmla="*/ 0 w 12192000"/>
              <a:gd name="connsiteY1063" fmla="*/ 59161 h 4267200"/>
              <a:gd name="connsiteX1064" fmla="*/ 45427 w 12192000"/>
              <a:gd name="connsiteY1064" fmla="*/ 101078 h 4267200"/>
              <a:gd name="connsiteX1065" fmla="*/ 630103 w 12192000"/>
              <a:gd name="connsiteY1065" fmla="*/ 485885 h 4267200"/>
              <a:gd name="connsiteX1066" fmla="*/ 532040 w 12192000"/>
              <a:gd name="connsiteY1066" fmla="*/ 399359 h 4267200"/>
              <a:gd name="connsiteX1067" fmla="*/ 517618 w 12192000"/>
              <a:gd name="connsiteY1067" fmla="*/ 385726 h 4267200"/>
              <a:gd name="connsiteX1068" fmla="*/ 285074 w 12192000"/>
              <a:gd name="connsiteY1068" fmla="*/ 182755 h 426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Lst>
            <a:rect l="l" t="t" r="r" b="b"/>
            <a:pathLst>
              <a:path w="12192000" h="4267200">
                <a:moveTo>
                  <a:pt x="2537169" y="4125568"/>
                </a:moveTo>
                <a:cubicBezTo>
                  <a:pt x="2788218" y="4126068"/>
                  <a:pt x="3025872" y="4161336"/>
                  <a:pt x="3246267" y="4262961"/>
                </a:cubicBezTo>
                <a:lnTo>
                  <a:pt x="3253970" y="4267200"/>
                </a:lnTo>
                <a:lnTo>
                  <a:pt x="3071791" y="4267200"/>
                </a:lnTo>
                <a:lnTo>
                  <a:pt x="2975095" y="4243356"/>
                </a:lnTo>
                <a:cubicBezTo>
                  <a:pt x="2862058" y="4220032"/>
                  <a:pt x="2745568" y="4209031"/>
                  <a:pt x="2626982" y="4206450"/>
                </a:cubicBezTo>
                <a:cubicBezTo>
                  <a:pt x="2581807" y="4205467"/>
                  <a:pt x="2536327" y="4205706"/>
                  <a:pt x="2490617" y="4206951"/>
                </a:cubicBezTo>
                <a:cubicBezTo>
                  <a:pt x="2601507" y="4219748"/>
                  <a:pt x="2711611" y="4236309"/>
                  <a:pt x="2819869" y="4252936"/>
                </a:cubicBezTo>
                <a:lnTo>
                  <a:pt x="2900997" y="4267200"/>
                </a:lnTo>
                <a:lnTo>
                  <a:pt x="2705858" y="4267200"/>
                </a:lnTo>
                <a:lnTo>
                  <a:pt x="2561467" y="4246270"/>
                </a:lnTo>
                <a:cubicBezTo>
                  <a:pt x="2476258" y="4235123"/>
                  <a:pt x="2390533" y="4225627"/>
                  <a:pt x="2305292" y="4219492"/>
                </a:cubicBezTo>
                <a:lnTo>
                  <a:pt x="2409349" y="4267200"/>
                </a:lnTo>
                <a:lnTo>
                  <a:pt x="2266705" y="4267200"/>
                </a:lnTo>
                <a:lnTo>
                  <a:pt x="2183576" y="4227150"/>
                </a:lnTo>
                <a:cubicBezTo>
                  <a:pt x="2170260" y="4220226"/>
                  <a:pt x="2115765" y="4150220"/>
                  <a:pt x="2151029" y="4146947"/>
                </a:cubicBezTo>
                <a:cubicBezTo>
                  <a:pt x="2282770" y="4133761"/>
                  <a:pt x="2411644" y="4125319"/>
                  <a:pt x="2537169" y="4125568"/>
                </a:cubicBezTo>
                <a:close/>
                <a:moveTo>
                  <a:pt x="9258094" y="3958602"/>
                </a:moveTo>
                <a:cubicBezTo>
                  <a:pt x="9013678" y="4006086"/>
                  <a:pt x="8768731" y="4060051"/>
                  <a:pt x="8526712" y="4119804"/>
                </a:cubicBezTo>
                <a:cubicBezTo>
                  <a:pt x="8781748" y="4123003"/>
                  <a:pt x="9026494" y="4069940"/>
                  <a:pt x="9258094" y="3958602"/>
                </a:cubicBezTo>
                <a:close/>
                <a:moveTo>
                  <a:pt x="9168987" y="3919232"/>
                </a:moveTo>
                <a:cubicBezTo>
                  <a:pt x="8975366" y="3912045"/>
                  <a:pt x="8788341" y="3989836"/>
                  <a:pt x="8603910" y="4068895"/>
                </a:cubicBezTo>
                <a:cubicBezTo>
                  <a:pt x="8818554" y="4017452"/>
                  <a:pt x="9035976" y="3970366"/>
                  <a:pt x="9252382" y="3927759"/>
                </a:cubicBezTo>
                <a:cubicBezTo>
                  <a:pt x="9224441" y="3923020"/>
                  <a:pt x="9196646" y="3920259"/>
                  <a:pt x="9168987" y="3919232"/>
                </a:cubicBezTo>
                <a:close/>
                <a:moveTo>
                  <a:pt x="1635889" y="3709494"/>
                </a:moveTo>
                <a:lnTo>
                  <a:pt x="1634800" y="3731111"/>
                </a:lnTo>
                <a:cubicBezTo>
                  <a:pt x="1634800" y="3731111"/>
                  <a:pt x="1635342" y="3716795"/>
                  <a:pt x="1635889" y="3709494"/>
                </a:cubicBezTo>
                <a:close/>
                <a:moveTo>
                  <a:pt x="3174829" y="3620110"/>
                </a:moveTo>
                <a:cubicBezTo>
                  <a:pt x="3177710" y="3619202"/>
                  <a:pt x="3182308" y="3620648"/>
                  <a:pt x="3189263" y="3625726"/>
                </a:cubicBezTo>
                <a:cubicBezTo>
                  <a:pt x="3348177" y="3744655"/>
                  <a:pt x="3463235" y="3908187"/>
                  <a:pt x="3560912" y="4079863"/>
                </a:cubicBezTo>
                <a:cubicBezTo>
                  <a:pt x="3582321" y="4117314"/>
                  <a:pt x="3599153" y="4153173"/>
                  <a:pt x="3611854" y="4188366"/>
                </a:cubicBezTo>
                <a:lnTo>
                  <a:pt x="3631583" y="4267200"/>
                </a:lnTo>
                <a:lnTo>
                  <a:pt x="3575699" y="4267200"/>
                </a:lnTo>
                <a:lnTo>
                  <a:pt x="3575567" y="4263588"/>
                </a:lnTo>
                <a:cubicBezTo>
                  <a:pt x="3563792" y="4170010"/>
                  <a:pt x="3527316" y="4081090"/>
                  <a:pt x="3467355" y="3988130"/>
                </a:cubicBezTo>
                <a:cubicBezTo>
                  <a:pt x="3420192" y="3915029"/>
                  <a:pt x="3371016" y="3849934"/>
                  <a:pt x="3310753" y="3787140"/>
                </a:cubicBezTo>
                <a:cubicBezTo>
                  <a:pt x="3303466" y="3779509"/>
                  <a:pt x="3297626" y="3773227"/>
                  <a:pt x="3291335" y="3767420"/>
                </a:cubicBezTo>
                <a:cubicBezTo>
                  <a:pt x="3324815" y="3824296"/>
                  <a:pt x="3358740" y="3880691"/>
                  <a:pt x="3390805" y="3937163"/>
                </a:cubicBezTo>
                <a:cubicBezTo>
                  <a:pt x="3450145" y="4040978"/>
                  <a:pt x="3506325" y="4144397"/>
                  <a:pt x="3545740" y="4251102"/>
                </a:cubicBezTo>
                <a:lnTo>
                  <a:pt x="3550709" y="4267200"/>
                </a:lnTo>
                <a:lnTo>
                  <a:pt x="3513586" y="4267200"/>
                </a:lnTo>
                <a:lnTo>
                  <a:pt x="3470728" y="4152456"/>
                </a:lnTo>
                <a:cubicBezTo>
                  <a:pt x="3439124" y="4085665"/>
                  <a:pt x="3402484" y="4019598"/>
                  <a:pt x="3364433" y="3953121"/>
                </a:cubicBezTo>
                <a:lnTo>
                  <a:pt x="3316479" y="3872136"/>
                </a:lnTo>
                <a:lnTo>
                  <a:pt x="3504482" y="4267200"/>
                </a:lnTo>
                <a:lnTo>
                  <a:pt x="3467547" y="4267200"/>
                </a:lnTo>
                <a:lnTo>
                  <a:pt x="3177952" y="3657386"/>
                </a:lnTo>
                <a:cubicBezTo>
                  <a:pt x="3172991" y="3646754"/>
                  <a:pt x="3166185" y="3622836"/>
                  <a:pt x="3174829" y="3620110"/>
                </a:cubicBezTo>
                <a:close/>
                <a:moveTo>
                  <a:pt x="11279315" y="3618448"/>
                </a:moveTo>
                <a:cubicBezTo>
                  <a:pt x="11299830" y="3614620"/>
                  <a:pt x="11318737" y="3618623"/>
                  <a:pt x="11317765" y="3638405"/>
                </a:cubicBezTo>
                <a:cubicBezTo>
                  <a:pt x="11309587" y="3820966"/>
                  <a:pt x="11315203" y="4012597"/>
                  <a:pt x="11304886" y="4200582"/>
                </a:cubicBezTo>
                <a:lnTo>
                  <a:pt x="11298904" y="4267200"/>
                </a:lnTo>
                <a:lnTo>
                  <a:pt x="11213088" y="4267200"/>
                </a:lnTo>
                <a:lnTo>
                  <a:pt x="11219157" y="4210725"/>
                </a:lnTo>
                <a:cubicBezTo>
                  <a:pt x="11223807" y="4119600"/>
                  <a:pt x="11224640" y="4027718"/>
                  <a:pt x="11225213" y="3936722"/>
                </a:cubicBezTo>
                <a:cubicBezTo>
                  <a:pt x="11207028" y="4022695"/>
                  <a:pt x="11194593" y="4110355"/>
                  <a:pt x="11182914" y="4196771"/>
                </a:cubicBezTo>
                <a:lnTo>
                  <a:pt x="11172266" y="4267200"/>
                </a:lnTo>
                <a:lnTo>
                  <a:pt x="11140975" y="4267200"/>
                </a:lnTo>
                <a:lnTo>
                  <a:pt x="11152239" y="4192628"/>
                </a:lnTo>
                <a:cubicBezTo>
                  <a:pt x="11165272" y="4096160"/>
                  <a:pt x="11178361" y="3997344"/>
                  <a:pt x="11201005" y="3900089"/>
                </a:cubicBezTo>
                <a:cubicBezTo>
                  <a:pt x="11166930" y="3979173"/>
                  <a:pt x="11134730" y="4058831"/>
                  <a:pt x="11105754" y="4139192"/>
                </a:cubicBezTo>
                <a:lnTo>
                  <a:pt x="11065821" y="4267200"/>
                </a:lnTo>
                <a:lnTo>
                  <a:pt x="10978133" y="4267200"/>
                </a:lnTo>
                <a:lnTo>
                  <a:pt x="11088889" y="3963916"/>
                </a:lnTo>
                <a:cubicBezTo>
                  <a:pt x="11133459" y="3856779"/>
                  <a:pt x="11181967" y="3750740"/>
                  <a:pt x="11231212" y="3645474"/>
                </a:cubicBezTo>
                <a:cubicBezTo>
                  <a:pt x="11236675" y="3633934"/>
                  <a:pt x="11258799" y="3622276"/>
                  <a:pt x="11279315" y="3618448"/>
                </a:cubicBezTo>
                <a:close/>
                <a:moveTo>
                  <a:pt x="10296877" y="3526602"/>
                </a:moveTo>
                <a:cubicBezTo>
                  <a:pt x="10305089" y="3527517"/>
                  <a:pt x="10311503" y="3531079"/>
                  <a:pt x="10314210" y="3538353"/>
                </a:cubicBezTo>
                <a:cubicBezTo>
                  <a:pt x="10361472" y="3659113"/>
                  <a:pt x="10407318" y="3780392"/>
                  <a:pt x="10450858" y="3902477"/>
                </a:cubicBezTo>
                <a:lnTo>
                  <a:pt x="10572255" y="4267200"/>
                </a:lnTo>
                <a:lnTo>
                  <a:pt x="10477642" y="4267200"/>
                </a:lnTo>
                <a:lnTo>
                  <a:pt x="10436479" y="4144570"/>
                </a:lnTo>
                <a:cubicBezTo>
                  <a:pt x="10386976" y="3995354"/>
                  <a:pt x="10333255" y="3848072"/>
                  <a:pt x="10277529" y="3701307"/>
                </a:cubicBezTo>
                <a:cubicBezTo>
                  <a:pt x="10277467" y="3703640"/>
                  <a:pt x="10276853" y="3706334"/>
                  <a:pt x="10276797" y="3708672"/>
                </a:cubicBezTo>
                <a:cubicBezTo>
                  <a:pt x="10284209" y="3854149"/>
                  <a:pt x="10331835" y="3999199"/>
                  <a:pt x="10385906" y="4147031"/>
                </a:cubicBezTo>
                <a:lnTo>
                  <a:pt x="10431445" y="4267200"/>
                </a:lnTo>
                <a:lnTo>
                  <a:pt x="10398237" y="4267200"/>
                </a:lnTo>
                <a:lnTo>
                  <a:pt x="10356661" y="4157302"/>
                </a:lnTo>
                <a:cubicBezTo>
                  <a:pt x="10321871" y="4061517"/>
                  <a:pt x="10289232" y="3966669"/>
                  <a:pt x="10268559" y="3871054"/>
                </a:cubicBezTo>
                <a:cubicBezTo>
                  <a:pt x="10272790" y="3985997"/>
                  <a:pt x="10299544" y="4094770"/>
                  <a:pt x="10340065" y="4201637"/>
                </a:cubicBezTo>
                <a:lnTo>
                  <a:pt x="10368861" y="4267200"/>
                </a:lnTo>
                <a:lnTo>
                  <a:pt x="10267862" y="4267200"/>
                </a:lnTo>
                <a:lnTo>
                  <a:pt x="10236210" y="4185635"/>
                </a:lnTo>
                <a:cubicBezTo>
                  <a:pt x="10169925" y="3991261"/>
                  <a:pt x="10150284" y="3789583"/>
                  <a:pt x="10225980" y="3561061"/>
                </a:cubicBezTo>
                <a:cubicBezTo>
                  <a:pt x="10231424" y="3544935"/>
                  <a:pt x="10272241" y="3523857"/>
                  <a:pt x="10296877" y="3526602"/>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19140" y="4267200"/>
                </a:lnTo>
                <a:lnTo>
                  <a:pt x="4641222" y="4267200"/>
                </a:lnTo>
                <a:lnTo>
                  <a:pt x="4599968" y="4207074"/>
                </a:lnTo>
                <a:cubicBezTo>
                  <a:pt x="4478590" y="4057581"/>
                  <a:pt x="4278987" y="3946713"/>
                  <a:pt x="4136093" y="3858466"/>
                </a:cubicBezTo>
                <a:cubicBezTo>
                  <a:pt x="3985171" y="3764831"/>
                  <a:pt x="3831168" y="3687155"/>
                  <a:pt x="3670252" y="3622798"/>
                </a:cubicBez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48555" y="4189447"/>
                  <a:pt x="4498141" y="4221114"/>
                  <a:pt x="4546299" y="4254934"/>
                </a:cubicBezTo>
                <a:lnTo>
                  <a:pt x="4561743" y="4267200"/>
                </a:lnTo>
                <a:lnTo>
                  <a:pt x="4509274" y="4267200"/>
                </a:lnTo>
                <a:lnTo>
                  <a:pt x="4383389" y="4184369"/>
                </a:ln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lnTo>
                  <a:pt x="3655073" y="3650884"/>
                </a:lnTo>
                <a:cubicBezTo>
                  <a:pt x="3768399" y="3765347"/>
                  <a:pt x="3873410" y="3884450"/>
                  <a:pt x="3989938" y="3991685"/>
                </a:cubicBezTo>
                <a:cubicBezTo>
                  <a:pt x="4106468" y="4098916"/>
                  <a:pt x="4234512" y="4194281"/>
                  <a:pt x="4393907" y="4261258"/>
                </a:cubicBezTo>
                <a:lnTo>
                  <a:pt x="4408201" y="4267200"/>
                </a:lnTo>
                <a:lnTo>
                  <a:pt x="4250346" y="4267200"/>
                </a:lnTo>
                <a:lnTo>
                  <a:pt x="4245269" y="4265040"/>
                </a:lnTo>
                <a:cubicBezTo>
                  <a:pt x="4167858" y="4230709"/>
                  <a:pt x="4095232" y="4193560"/>
                  <a:pt x="4036318" y="4147013"/>
                </a:cubicBezTo>
                <a:cubicBezTo>
                  <a:pt x="3810777" y="3969273"/>
                  <a:pt x="3654591" y="3720297"/>
                  <a:pt x="3432098" y="3537312"/>
                </a:cubicBezTo>
                <a:cubicBezTo>
                  <a:pt x="3408505" y="3517876"/>
                  <a:pt x="3395188" y="3461306"/>
                  <a:pt x="3429186" y="3458784"/>
                </a:cubicBezTo>
                <a:close/>
                <a:moveTo>
                  <a:pt x="9334796" y="3456584"/>
                </a:moveTo>
                <a:cubicBezTo>
                  <a:pt x="9406875" y="3608228"/>
                  <a:pt x="9503788" y="3758542"/>
                  <a:pt x="9651570" y="3826505"/>
                </a:cubicBezTo>
                <a:cubicBezTo>
                  <a:pt x="9559808" y="3686686"/>
                  <a:pt x="9456900" y="3564734"/>
                  <a:pt x="9334796" y="3456584"/>
                </a:cubicBezTo>
                <a:close/>
                <a:moveTo>
                  <a:pt x="4440129" y="3448571"/>
                </a:moveTo>
                <a:cubicBezTo>
                  <a:pt x="4500684" y="3600308"/>
                  <a:pt x="4765312" y="3823987"/>
                  <a:pt x="4856525" y="3915351"/>
                </a:cubicBezTo>
                <a:cubicBezTo>
                  <a:pt x="4921046" y="3979838"/>
                  <a:pt x="4987678" y="4047617"/>
                  <a:pt x="5059055" y="4108918"/>
                </a:cubicBezTo>
                <a:cubicBezTo>
                  <a:pt x="5130436" y="4170218"/>
                  <a:pt x="5206561" y="4225043"/>
                  <a:pt x="5290070" y="4263619"/>
                </a:cubicBezTo>
                <a:cubicBezTo>
                  <a:pt x="5126032" y="4132785"/>
                  <a:pt x="4978794" y="3979858"/>
                  <a:pt x="4834991" y="3830985"/>
                </a:cubicBezTo>
                <a:cubicBezTo>
                  <a:pt x="4709629" y="3700933"/>
                  <a:pt x="4579958" y="3567796"/>
                  <a:pt x="4440129" y="3448571"/>
                </a:cubicBezTo>
                <a:close/>
                <a:moveTo>
                  <a:pt x="5425834" y="3162785"/>
                </a:moveTo>
                <a:cubicBezTo>
                  <a:pt x="5393133" y="3300089"/>
                  <a:pt x="5401723" y="3491623"/>
                  <a:pt x="5401644" y="3617847"/>
                </a:cubicBezTo>
                <a:cubicBezTo>
                  <a:pt x="5401790" y="3807859"/>
                  <a:pt x="5425483" y="3992734"/>
                  <a:pt x="5467256" y="4175494"/>
                </a:cubicBezTo>
                <a:cubicBezTo>
                  <a:pt x="5469824" y="3971868"/>
                  <a:pt x="5459296" y="3766904"/>
                  <a:pt x="5448069" y="3567554"/>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5453702" y="3090882"/>
                </a:moveTo>
                <a:lnTo>
                  <a:pt x="5480135" y="3565802"/>
                </a:lnTo>
                <a:cubicBezTo>
                  <a:pt x="5490809" y="3762845"/>
                  <a:pt x="5501220" y="3965024"/>
                  <a:pt x="5499023" y="4166310"/>
                </a:cubicBezTo>
                <a:cubicBezTo>
                  <a:pt x="5546233" y="3984186"/>
                  <a:pt x="5562118" y="3799116"/>
                  <a:pt x="5547022" y="3607838"/>
                </a:cubicBezTo>
                <a:cubicBezTo>
                  <a:pt x="5541143" y="3530760"/>
                  <a:pt x="5529684" y="3453908"/>
                  <a:pt x="5515964" y="3378541"/>
                </a:cubicBezTo>
                <a:cubicBezTo>
                  <a:pt x="5505773" y="3321668"/>
                  <a:pt x="5475310" y="3095607"/>
                  <a:pt x="5453702" y="3090882"/>
                </a:cubicBezTo>
                <a:close/>
                <a:moveTo>
                  <a:pt x="9790480" y="3078533"/>
                </a:moveTo>
                <a:cubicBezTo>
                  <a:pt x="9782502" y="3134217"/>
                  <a:pt x="9773626" y="3189710"/>
                  <a:pt x="9763295" y="3245370"/>
                </a:cubicBezTo>
                <a:cubicBezTo>
                  <a:pt x="9730259" y="3421320"/>
                  <a:pt x="9693170" y="3586065"/>
                  <a:pt x="9736458" y="3758413"/>
                </a:cubicBezTo>
                <a:cubicBezTo>
                  <a:pt x="9741385" y="3680922"/>
                  <a:pt x="9752472" y="3603320"/>
                  <a:pt x="9763499" y="3528057"/>
                </a:cubicBezTo>
                <a:cubicBezTo>
                  <a:pt x="9778184" y="3430521"/>
                  <a:pt x="9793478" y="3330298"/>
                  <a:pt x="9793906" y="3231157"/>
                </a:cubicBezTo>
                <a:cubicBezTo>
                  <a:pt x="9793949" y="3202011"/>
                  <a:pt x="9792735" y="3172131"/>
                  <a:pt x="9791874" y="3142788"/>
                </a:cubicBezTo>
                <a:cubicBezTo>
                  <a:pt x="9791175" y="3121009"/>
                  <a:pt x="9790832" y="3099770"/>
                  <a:pt x="9790480" y="3078533"/>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5425627" y="2954192"/>
                </a:moveTo>
                <a:cubicBezTo>
                  <a:pt x="5441934" y="2956815"/>
                  <a:pt x="5467954" y="2996115"/>
                  <a:pt x="5470770" y="3005435"/>
                </a:cubicBezTo>
                <a:cubicBezTo>
                  <a:pt x="5591522" y="3395900"/>
                  <a:pt x="5656650" y="3795361"/>
                  <a:pt x="5567647" y="4190286"/>
                </a:cubicBezTo>
                <a:lnTo>
                  <a:pt x="5545854" y="4267200"/>
                </a:lnTo>
                <a:lnTo>
                  <a:pt x="5391871" y="4267200"/>
                </a:lnTo>
                <a:lnTo>
                  <a:pt x="5318171" y="4175818"/>
                </a:lnTo>
                <a:cubicBezTo>
                  <a:pt x="5204859" y="4048423"/>
                  <a:pt x="5075331" y="3936412"/>
                  <a:pt x="4943646" y="3822916"/>
                </a:cubicBezTo>
                <a:cubicBezTo>
                  <a:pt x="4828850" y="3724110"/>
                  <a:pt x="4714058" y="3625311"/>
                  <a:pt x="4594837" y="3532274"/>
                </a:cubicBez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61606" y="3606446"/>
                  <a:pt x="4760255" y="3709152"/>
                  <a:pt x="4856936" y="3809146"/>
                </a:cubicBezTo>
                <a:cubicBezTo>
                  <a:pt x="4939779" y="3895025"/>
                  <a:pt x="5024071" y="3982240"/>
                  <a:pt x="5111996" y="4065759"/>
                </a:cubicBezTo>
                <a:cubicBezTo>
                  <a:pt x="5155961" y="4107518"/>
                  <a:pt x="5200834" y="4148352"/>
                  <a:pt x="5246890" y="4187633"/>
                </a:cubicBezTo>
                <a:lnTo>
                  <a:pt x="5347266" y="4267200"/>
                </a:lnTo>
                <a:lnTo>
                  <a:pt x="5164092" y="4267200"/>
                </a:lnTo>
                <a:lnTo>
                  <a:pt x="5108945" y="4232176"/>
                </a:lnTo>
                <a:cubicBezTo>
                  <a:pt x="4772838" y="3999708"/>
                  <a:pt x="4490756" y="3581960"/>
                  <a:pt x="4294126" y="3303048"/>
                </a:cubicBezTo>
                <a:cubicBezTo>
                  <a:pt x="4284225" y="3288537"/>
                  <a:pt x="4271318" y="3233630"/>
                  <a:pt x="4305321" y="3256953"/>
                </a:cubicBezTo>
                <a:cubicBezTo>
                  <a:pt x="4530520" y="3414680"/>
                  <a:pt x="4740956" y="3587440"/>
                  <a:pt x="4949299" y="3766336"/>
                </a:cubicBezTo>
                <a:cubicBezTo>
                  <a:pt x="5065543" y="3866477"/>
                  <a:pt x="5184542" y="3965579"/>
                  <a:pt x="5291452" y="4076801"/>
                </a:cubicBezTo>
                <a:cubicBezTo>
                  <a:pt x="5309900" y="4095629"/>
                  <a:pt x="5393714" y="4211504"/>
                  <a:pt x="5434998" y="4254100"/>
                </a:cubicBezTo>
                <a:cubicBezTo>
                  <a:pt x="5369347" y="4172892"/>
                  <a:pt x="5356822" y="3836202"/>
                  <a:pt x="5351015" y="3760989"/>
                </a:cubicBezTo>
                <a:cubicBezTo>
                  <a:pt x="5330486" y="3492147"/>
                  <a:pt x="5355823" y="3228927"/>
                  <a:pt x="5413780" y="2966265"/>
                </a:cubicBezTo>
                <a:cubicBezTo>
                  <a:pt x="5415835" y="2956520"/>
                  <a:pt x="5420191" y="2953318"/>
                  <a:pt x="5425627" y="2954192"/>
                </a:cubicBezTo>
                <a:close/>
                <a:moveTo>
                  <a:pt x="8380397" y="2896659"/>
                </a:moveTo>
                <a:cubicBezTo>
                  <a:pt x="8455275" y="3038078"/>
                  <a:pt x="8545153" y="3173735"/>
                  <a:pt x="8634801" y="3304169"/>
                </a:cubicBezTo>
                <a:cubicBezTo>
                  <a:pt x="8726195" y="3437326"/>
                  <a:pt x="8821496" y="3600936"/>
                  <a:pt x="8971448" y="3675946"/>
                </a:cubicBezTo>
                <a:cubicBezTo>
                  <a:pt x="8910775" y="3621244"/>
                  <a:pt x="8864937" y="3553231"/>
                  <a:pt x="8820691" y="3486482"/>
                </a:cubicBezTo>
                <a:cubicBezTo>
                  <a:pt x="8816331" y="3480073"/>
                  <a:pt x="8811972" y="3473665"/>
                  <a:pt x="8807612" y="3467256"/>
                </a:cubicBezTo>
                <a:cubicBezTo>
                  <a:pt x="8727274" y="3347730"/>
                  <a:pt x="8640362" y="3230102"/>
                  <a:pt x="8556796" y="3116474"/>
                </a:cubicBezTo>
                <a:cubicBezTo>
                  <a:pt x="8515702" y="3060746"/>
                  <a:pt x="8472667" y="3003195"/>
                  <a:pt x="8427018" y="2948853"/>
                </a:cubicBezTo>
                <a:cubicBezTo>
                  <a:pt x="8411728" y="2931040"/>
                  <a:pt x="8396239" y="2914119"/>
                  <a:pt x="8380397" y="2896659"/>
                </a:cubicBezTo>
                <a:close/>
                <a:moveTo>
                  <a:pt x="9831020" y="2871730"/>
                </a:moveTo>
                <a:lnTo>
                  <a:pt x="9827707" y="2915231"/>
                </a:lnTo>
                <a:cubicBezTo>
                  <a:pt x="9824540" y="2960178"/>
                  <a:pt x="9821168" y="3006017"/>
                  <a:pt x="9820699" y="3051540"/>
                </a:cubicBezTo>
                <a:cubicBezTo>
                  <a:pt x="9820458" y="3081589"/>
                  <a:pt x="9821664" y="3111470"/>
                  <a:pt x="9822525" y="3140814"/>
                </a:cubicBezTo>
                <a:cubicBezTo>
                  <a:pt x="9823738" y="3170696"/>
                  <a:pt x="9824947" y="3200579"/>
                  <a:pt x="9824704" y="3230628"/>
                </a:cubicBezTo>
                <a:cubicBezTo>
                  <a:pt x="9823869" y="3331557"/>
                  <a:pt x="9808712" y="3433224"/>
                  <a:pt x="9793821" y="3531652"/>
                </a:cubicBezTo>
                <a:cubicBezTo>
                  <a:pt x="9783066" y="3603683"/>
                  <a:pt x="9772446" y="3677150"/>
                  <a:pt x="9767436" y="3750864"/>
                </a:cubicBezTo>
                <a:cubicBezTo>
                  <a:pt x="9782786" y="3724954"/>
                  <a:pt x="9799440" y="3697443"/>
                  <a:pt x="9814477" y="3662531"/>
                </a:cubicBezTo>
                <a:cubicBezTo>
                  <a:pt x="9926754" y="3406015"/>
                  <a:pt x="9892054" y="3133900"/>
                  <a:pt x="9831020" y="2871730"/>
                </a:cubicBezTo>
                <a:close/>
                <a:moveTo>
                  <a:pt x="8380521" y="2850596"/>
                </a:moveTo>
                <a:cubicBezTo>
                  <a:pt x="8404481" y="2875897"/>
                  <a:pt x="8428794" y="2901731"/>
                  <a:pt x="8451446" y="2928627"/>
                </a:cubicBezTo>
                <a:cubicBezTo>
                  <a:pt x="8497446" y="2983517"/>
                  <a:pt x="8540828" y="3041610"/>
                  <a:pt x="8582269" y="3097880"/>
                </a:cubicBezTo>
                <a:cubicBezTo>
                  <a:pt x="8666744" y="3211700"/>
                  <a:pt x="8753998" y="3329876"/>
                  <a:pt x="8833783" y="3449753"/>
                </a:cubicBezTo>
                <a:cubicBezTo>
                  <a:pt x="8838143" y="3456162"/>
                  <a:pt x="8842503" y="3462572"/>
                  <a:pt x="8846863" y="3468981"/>
                </a:cubicBezTo>
                <a:cubicBezTo>
                  <a:pt x="8881714" y="3521040"/>
                  <a:pt x="8917610" y="3574725"/>
                  <a:pt x="8960046" y="3620389"/>
                </a:cubicBezTo>
                <a:cubicBezTo>
                  <a:pt x="8847240" y="3316219"/>
                  <a:pt x="8665033" y="3014288"/>
                  <a:pt x="8380521" y="2850596"/>
                </a:cubicBezTo>
                <a:close/>
                <a:moveTo>
                  <a:pt x="9854151" y="2642862"/>
                </a:moveTo>
                <a:cubicBezTo>
                  <a:pt x="9862376" y="2644690"/>
                  <a:pt x="9868748" y="2649859"/>
                  <a:pt x="9871341" y="2659697"/>
                </a:cubicBezTo>
                <a:cubicBezTo>
                  <a:pt x="9936549" y="2907705"/>
                  <a:pt x="10004418" y="3164740"/>
                  <a:pt x="9966678" y="3423399"/>
                </a:cubicBezTo>
                <a:cubicBezTo>
                  <a:pt x="9951724" y="3524170"/>
                  <a:pt x="9914841" y="3605244"/>
                  <a:pt x="9880832" y="3700562"/>
                </a:cubicBezTo>
                <a:cubicBezTo>
                  <a:pt x="9817639" y="3880472"/>
                  <a:pt x="9825316" y="4002022"/>
                  <a:pt x="9896024" y="4178295"/>
                </a:cubicBezTo>
                <a:lnTo>
                  <a:pt x="10028060" y="4267200"/>
                </a:lnTo>
                <a:lnTo>
                  <a:pt x="9651813" y="4267200"/>
                </a:lnTo>
                <a:lnTo>
                  <a:pt x="9814527" y="4248048"/>
                </a:lnTo>
                <a:cubicBezTo>
                  <a:pt x="9748431" y="4225943"/>
                  <a:pt x="9681848" y="4217991"/>
                  <a:pt x="9615182" y="4220499"/>
                </a:cubicBezTo>
                <a:cubicBezTo>
                  <a:pt x="9565183" y="4222381"/>
                  <a:pt x="9515136" y="4230147"/>
                  <a:pt x="9465210" y="4242240"/>
                </a:cubicBezTo>
                <a:lnTo>
                  <a:pt x="9387108" y="4267200"/>
                </a:lnTo>
                <a:lnTo>
                  <a:pt x="9268441" y="4267200"/>
                </a:lnTo>
                <a:lnTo>
                  <a:pt x="9307676" y="4251276"/>
                </a:lnTo>
                <a:cubicBezTo>
                  <a:pt x="9459842" y="4196603"/>
                  <a:pt x="9613869" y="4164948"/>
                  <a:pt x="9761570" y="4182283"/>
                </a:cubicBezTo>
                <a:cubicBezTo>
                  <a:pt x="9633677" y="4101602"/>
                  <a:pt x="9502269" y="4023929"/>
                  <a:pt x="9368237" y="3949470"/>
                </a:cubicBezTo>
                <a:cubicBezTo>
                  <a:pt x="9363677" y="3950852"/>
                  <a:pt x="9358768" y="3951697"/>
                  <a:pt x="9354614" y="3951288"/>
                </a:cubicBezTo>
                <a:cubicBezTo>
                  <a:pt x="9045666" y="4112095"/>
                  <a:pt x="8711508" y="4184792"/>
                  <a:pt x="8364351" y="4159267"/>
                </a:cubicBezTo>
                <a:cubicBezTo>
                  <a:pt x="8322605" y="4156073"/>
                  <a:pt x="8373028" y="4125362"/>
                  <a:pt x="8386567" y="4119760"/>
                </a:cubicBezTo>
                <a:cubicBezTo>
                  <a:pt x="8661942" y="4017222"/>
                  <a:pt x="8938634" y="3857115"/>
                  <a:pt x="9231713" y="3873539"/>
                </a:cubicBezTo>
                <a:cubicBezTo>
                  <a:pt x="9162796" y="3836374"/>
                  <a:pt x="9093324" y="3799562"/>
                  <a:pt x="9023301" y="3763109"/>
                </a:cubicBezTo>
                <a:cubicBezTo>
                  <a:pt x="9018245" y="3762512"/>
                  <a:pt x="9014299" y="3761207"/>
                  <a:pt x="9010556" y="3758998"/>
                </a:cubicBezTo>
                <a:cubicBezTo>
                  <a:pt x="8818026" y="3719652"/>
                  <a:pt x="8714888" y="3571783"/>
                  <a:pt x="8604324" y="3417171"/>
                </a:cubicBezTo>
                <a:cubicBezTo>
                  <a:pt x="8460937" y="3216099"/>
                  <a:pt x="8313620" y="2999153"/>
                  <a:pt x="8218577" y="2770227"/>
                </a:cubicBezTo>
                <a:cubicBezTo>
                  <a:pt x="8215211" y="2762227"/>
                  <a:pt x="8217371" y="2755481"/>
                  <a:pt x="8222774" y="2749954"/>
                </a:cubicBezTo>
                <a:cubicBezTo>
                  <a:pt x="8238990" y="2733370"/>
                  <a:pt x="8284424" y="2727735"/>
                  <a:pt x="8297623" y="2731935"/>
                </a:cubicBezTo>
                <a:cubicBezTo>
                  <a:pt x="8726387" y="2883841"/>
                  <a:pt x="8964880" y="3311498"/>
                  <a:pt x="9090618" y="3716225"/>
                </a:cubicBezTo>
                <a:cubicBezTo>
                  <a:pt x="9321070" y="3835548"/>
                  <a:pt x="9546131" y="3959850"/>
                  <a:pt x="9762441" y="4093587"/>
                </a:cubicBezTo>
                <a:cubicBezTo>
                  <a:pt x="9739891" y="4035197"/>
                  <a:pt x="9720655" y="3974696"/>
                  <a:pt x="9717826" y="3916719"/>
                </a:cubicBezTo>
                <a:cubicBezTo>
                  <a:pt x="9716379" y="3916883"/>
                  <a:pt x="9714371" y="3917401"/>
                  <a:pt x="9713123" y="3916663"/>
                </a:cubicBezTo>
                <a:cubicBezTo>
                  <a:pt x="9419408" y="3876118"/>
                  <a:pt x="9276568" y="3571232"/>
                  <a:pt x="9175594" y="3326950"/>
                </a:cubicBezTo>
                <a:cubicBezTo>
                  <a:pt x="9162477" y="3295477"/>
                  <a:pt x="9234580" y="3273123"/>
                  <a:pt x="9253941" y="3287566"/>
                </a:cubicBezTo>
                <a:cubicBezTo>
                  <a:pt x="9396995" y="3390749"/>
                  <a:pt x="9519263" y="3506453"/>
                  <a:pt x="9625671" y="3639960"/>
                </a:cubicBezTo>
                <a:cubicBezTo>
                  <a:pt x="9622492" y="3540061"/>
                  <a:pt x="9637797" y="3439839"/>
                  <a:pt x="9656881" y="3333361"/>
                </a:cubicBezTo>
                <a:cubicBezTo>
                  <a:pt x="9696972" y="3116116"/>
                  <a:pt x="9713720" y="2891570"/>
                  <a:pt x="9782066" y="2680771"/>
                </a:cubicBezTo>
                <a:cubicBezTo>
                  <a:pt x="9788129" y="2661952"/>
                  <a:pt x="9829478" y="2637374"/>
                  <a:pt x="9854151" y="2642862"/>
                </a:cubicBezTo>
                <a:close/>
                <a:moveTo>
                  <a:pt x="11114299" y="2390555"/>
                </a:moveTo>
                <a:lnTo>
                  <a:pt x="11113373" y="2392739"/>
                </a:lnTo>
                <a:lnTo>
                  <a:pt x="11117197" y="2394358"/>
                </a:lnTo>
                <a:cubicBezTo>
                  <a:pt x="11116333" y="2393349"/>
                  <a:pt x="11115474" y="2392343"/>
                  <a:pt x="11114299" y="2390555"/>
                </a:cubicBezTo>
                <a:close/>
                <a:moveTo>
                  <a:pt x="10506276" y="2118977"/>
                </a:moveTo>
                <a:cubicBezTo>
                  <a:pt x="10510550" y="2257918"/>
                  <a:pt x="10470507" y="2393544"/>
                  <a:pt x="10431542" y="2525128"/>
                </a:cubicBezTo>
                <a:cubicBezTo>
                  <a:pt x="10417502" y="2571972"/>
                  <a:pt x="10403548" y="2620144"/>
                  <a:pt x="10391375" y="2667145"/>
                </a:cubicBezTo>
                <a:cubicBezTo>
                  <a:pt x="10377290" y="2721696"/>
                  <a:pt x="10366481" y="2777642"/>
                  <a:pt x="10355047" y="2832031"/>
                </a:cubicBezTo>
                <a:lnTo>
                  <a:pt x="10336080" y="2927011"/>
                </a:lnTo>
                <a:cubicBezTo>
                  <a:pt x="10349636" y="2893472"/>
                  <a:pt x="10367643" y="2846374"/>
                  <a:pt x="10389394" y="2782834"/>
                </a:cubicBezTo>
                <a:cubicBezTo>
                  <a:pt x="10448427" y="2611467"/>
                  <a:pt x="10546967" y="2325483"/>
                  <a:pt x="10506276" y="2118977"/>
                </a:cubicBezTo>
                <a:close/>
                <a:moveTo>
                  <a:pt x="11538179" y="2090376"/>
                </a:moveTo>
                <a:cubicBezTo>
                  <a:pt x="11552237" y="2136248"/>
                  <a:pt x="11565750" y="2181883"/>
                  <a:pt x="11577479" y="2228695"/>
                </a:cubicBezTo>
                <a:lnTo>
                  <a:pt x="11586754" y="2266098"/>
                </a:lnTo>
                <a:cubicBezTo>
                  <a:pt x="11593656" y="2295423"/>
                  <a:pt x="11600787" y="2324193"/>
                  <a:pt x="11609011" y="2353427"/>
                </a:cubicBezTo>
                <a:cubicBezTo>
                  <a:pt x="11644349" y="2475257"/>
                  <a:pt x="11704023" y="2591295"/>
                  <a:pt x="11761579" y="2703223"/>
                </a:cubicBezTo>
                <a:cubicBezTo>
                  <a:pt x="11802170" y="2782214"/>
                  <a:pt x="11843944" y="2862994"/>
                  <a:pt x="11877711" y="2947465"/>
                </a:cubicBezTo>
                <a:cubicBezTo>
                  <a:pt x="11815017" y="2640863"/>
                  <a:pt x="11724956" y="2342636"/>
                  <a:pt x="11538179" y="2090376"/>
                </a:cubicBezTo>
                <a:close/>
                <a:moveTo>
                  <a:pt x="6604735" y="2041381"/>
                </a:moveTo>
                <a:cubicBezTo>
                  <a:pt x="6726311" y="2327927"/>
                  <a:pt x="6916754" y="2606522"/>
                  <a:pt x="7204487" y="2742112"/>
                </a:cubicBezTo>
                <a:cubicBezTo>
                  <a:pt x="7179895" y="2719491"/>
                  <a:pt x="7154936" y="2696378"/>
                  <a:pt x="7131592" y="2672096"/>
                </a:cubicBezTo>
                <a:cubicBezTo>
                  <a:pt x="7084181" y="2622518"/>
                  <a:pt x="7039271" y="2569608"/>
                  <a:pt x="6996344" y="2518310"/>
                </a:cubicBezTo>
                <a:cubicBezTo>
                  <a:pt x="6908871" y="2414600"/>
                  <a:pt x="6818501" y="2306884"/>
                  <a:pt x="6735495" y="2196890"/>
                </a:cubicBezTo>
                <a:lnTo>
                  <a:pt x="6721901" y="2179274"/>
                </a:lnTo>
                <a:cubicBezTo>
                  <a:pt x="6685654" y="2131523"/>
                  <a:pt x="6648317" y="2082278"/>
                  <a:pt x="6604735" y="2041381"/>
                </a:cubicBezTo>
                <a:close/>
                <a:moveTo>
                  <a:pt x="11488421" y="2034549"/>
                </a:moveTo>
                <a:cubicBezTo>
                  <a:pt x="11459234" y="2371132"/>
                  <a:pt x="11651925" y="2658088"/>
                  <a:pt x="11840356" y="2932293"/>
                </a:cubicBezTo>
                <a:cubicBezTo>
                  <a:pt x="11809128" y="2858555"/>
                  <a:pt x="11772688" y="2786473"/>
                  <a:pt x="11736331" y="2715710"/>
                </a:cubicBezTo>
                <a:cubicBezTo>
                  <a:pt x="11678147" y="2602235"/>
                  <a:pt x="11617611" y="2485181"/>
                  <a:pt x="11581560" y="2360474"/>
                </a:cubicBezTo>
                <a:cubicBezTo>
                  <a:pt x="11573334" y="2331239"/>
                  <a:pt x="11565889" y="2301693"/>
                  <a:pt x="11558442" y="2272139"/>
                </a:cubicBezTo>
                <a:lnTo>
                  <a:pt x="11549169" y="2234734"/>
                </a:lnTo>
                <a:cubicBezTo>
                  <a:pt x="11532130" y="2167007"/>
                  <a:pt x="11511443" y="2100302"/>
                  <a:pt x="11488421" y="2034549"/>
                </a:cubicBezTo>
                <a:close/>
                <a:moveTo>
                  <a:pt x="10468916" y="2032338"/>
                </a:moveTo>
                <a:cubicBezTo>
                  <a:pt x="10450533" y="2081859"/>
                  <a:pt x="10434093" y="2132840"/>
                  <a:pt x="10421480" y="2185446"/>
                </a:cubicBezTo>
                <a:cubicBezTo>
                  <a:pt x="10388668" y="2317695"/>
                  <a:pt x="10374105" y="2457032"/>
                  <a:pt x="10351264" y="2591574"/>
                </a:cubicBezTo>
                <a:cubicBezTo>
                  <a:pt x="10332355" y="2700098"/>
                  <a:pt x="10281261" y="2959166"/>
                  <a:pt x="10294485" y="2991809"/>
                </a:cubicBezTo>
                <a:lnTo>
                  <a:pt x="10327850" y="2826310"/>
                </a:lnTo>
                <a:cubicBezTo>
                  <a:pt x="10338741" y="2771690"/>
                  <a:pt x="10350331" y="2715434"/>
                  <a:pt x="10364099" y="2660098"/>
                </a:cubicBezTo>
                <a:cubicBezTo>
                  <a:pt x="10376185" y="2611783"/>
                  <a:pt x="10390682" y="2563843"/>
                  <a:pt x="10404725" y="2516991"/>
                </a:cubicBezTo>
                <a:cubicBezTo>
                  <a:pt x="10443463" y="2385961"/>
                  <a:pt x="10483500" y="2250332"/>
                  <a:pt x="10478071" y="2114122"/>
                </a:cubicBezTo>
                <a:cubicBezTo>
                  <a:pt x="10476867" y="2086568"/>
                  <a:pt x="10473555" y="2059413"/>
                  <a:pt x="10468916" y="2032338"/>
                </a:cubicBezTo>
                <a:close/>
                <a:moveTo>
                  <a:pt x="10573132" y="1991479"/>
                </a:moveTo>
                <a:cubicBezTo>
                  <a:pt x="10722027" y="2144650"/>
                  <a:pt x="10877543" y="2280670"/>
                  <a:pt x="11066880" y="2371770"/>
                </a:cubicBezTo>
                <a:cubicBezTo>
                  <a:pt x="10930664" y="2234271"/>
                  <a:pt x="10767866" y="2088089"/>
                  <a:pt x="10573132" y="1991479"/>
                </a:cubicBezTo>
                <a:close/>
                <a:moveTo>
                  <a:pt x="6591670" y="1988277"/>
                </a:moveTo>
                <a:cubicBezTo>
                  <a:pt x="6653650" y="2036451"/>
                  <a:pt x="6701310" y="2098809"/>
                  <a:pt x="6747349" y="2160069"/>
                </a:cubicBezTo>
                <a:lnTo>
                  <a:pt x="6760943" y="2177686"/>
                </a:lnTo>
                <a:cubicBezTo>
                  <a:pt x="6844486" y="2287290"/>
                  <a:pt x="6934499" y="2394502"/>
                  <a:pt x="7021065" y="2498102"/>
                </a:cubicBezTo>
                <a:cubicBezTo>
                  <a:pt x="7063629" y="2548900"/>
                  <a:pt x="7108178" y="2601313"/>
                  <a:pt x="7155223" y="2650386"/>
                </a:cubicBezTo>
                <a:cubicBezTo>
                  <a:pt x="7170968" y="2666443"/>
                  <a:pt x="7186885" y="2681619"/>
                  <a:pt x="7203167" y="2697288"/>
                </a:cubicBezTo>
                <a:cubicBezTo>
                  <a:pt x="7124362" y="2565928"/>
                  <a:pt x="7030837" y="2441422"/>
                  <a:pt x="6937703" y="2321981"/>
                </a:cubicBezTo>
                <a:cubicBezTo>
                  <a:pt x="6842752" y="2200032"/>
                  <a:pt x="6742965" y="2048781"/>
                  <a:pt x="6591670" y="1988277"/>
                </a:cubicBezTo>
                <a:close/>
                <a:moveTo>
                  <a:pt x="5798671" y="1981601"/>
                </a:moveTo>
                <a:cubicBezTo>
                  <a:pt x="5784234" y="2008086"/>
                  <a:pt x="5768551" y="2036236"/>
                  <a:pt x="5754709" y="2071454"/>
                </a:cubicBezTo>
                <a:cubicBezTo>
                  <a:pt x="5651219" y="2330361"/>
                  <a:pt x="5694208" y="2592217"/>
                  <a:pt x="5763044" y="2842206"/>
                </a:cubicBezTo>
                <a:lnTo>
                  <a:pt x="5764974" y="2799609"/>
                </a:lnTo>
                <a:cubicBezTo>
                  <a:pt x="5766710" y="2755616"/>
                  <a:pt x="5768626" y="2710738"/>
                  <a:pt x="5767665" y="2666409"/>
                </a:cubicBezTo>
                <a:cubicBezTo>
                  <a:pt x="5766964" y="2637156"/>
                  <a:pt x="5764828" y="2608182"/>
                  <a:pt x="5763055" y="2579705"/>
                </a:cubicBezTo>
                <a:cubicBezTo>
                  <a:pt x="5760913" y="2550734"/>
                  <a:pt x="5758780" y="2521760"/>
                  <a:pt x="5758079" y="2492508"/>
                </a:cubicBezTo>
                <a:cubicBezTo>
                  <a:pt x="5755745" y="2394242"/>
                  <a:pt x="5767619" y="2294070"/>
                  <a:pt x="5779325" y="2197069"/>
                </a:cubicBezTo>
                <a:cubicBezTo>
                  <a:pt x="5787753" y="2126095"/>
                  <a:pt x="5796001" y="2053736"/>
                  <a:pt x="5798671" y="1981601"/>
                </a:cubicBezTo>
                <a:close/>
                <a:moveTo>
                  <a:pt x="5829202" y="1971679"/>
                </a:moveTo>
                <a:cubicBezTo>
                  <a:pt x="5826736" y="2047481"/>
                  <a:pt x="5818154" y="2123904"/>
                  <a:pt x="5809558" y="2198043"/>
                </a:cubicBezTo>
                <a:cubicBezTo>
                  <a:pt x="5798026" y="2294159"/>
                  <a:pt x="5785973" y="2392938"/>
                  <a:pt x="5788653" y="2489430"/>
                </a:cubicBezTo>
                <a:cubicBezTo>
                  <a:pt x="5789524" y="2517790"/>
                  <a:pt x="5791665" y="2546759"/>
                  <a:pt x="5793439" y="2575235"/>
                </a:cubicBezTo>
                <a:cubicBezTo>
                  <a:pt x="5794815" y="2596366"/>
                  <a:pt x="5795822" y="2617001"/>
                  <a:pt x="5796837" y="2637633"/>
                </a:cubicBezTo>
                <a:cubicBezTo>
                  <a:pt x="5803017" y="2582794"/>
                  <a:pt x="5810098" y="2528066"/>
                  <a:pt x="5818614" y="2473055"/>
                </a:cubicBezTo>
                <a:cubicBezTo>
                  <a:pt x="5845917" y="2299125"/>
                  <a:pt x="5877599" y="2135758"/>
                  <a:pt x="5829202" y="1971679"/>
                </a:cubicBezTo>
                <a:close/>
                <a:moveTo>
                  <a:pt x="10578769" y="1962963"/>
                </a:moveTo>
                <a:cubicBezTo>
                  <a:pt x="10773649" y="2057701"/>
                  <a:pt x="10936285" y="2201237"/>
                  <a:pt x="11073823" y="2338658"/>
                </a:cubicBezTo>
                <a:cubicBezTo>
                  <a:pt x="10938241" y="2169232"/>
                  <a:pt x="10752627" y="1968969"/>
                  <a:pt x="10578769" y="1962963"/>
                </a:cubicBezTo>
                <a:close/>
                <a:moveTo>
                  <a:pt x="5911389" y="1898371"/>
                </a:moveTo>
                <a:cubicBezTo>
                  <a:pt x="6006914" y="2026768"/>
                  <a:pt x="6112955" y="2136857"/>
                  <a:pt x="6237627" y="2231921"/>
                </a:cubicBezTo>
                <a:cubicBezTo>
                  <a:pt x="6161282" y="2090381"/>
                  <a:pt x="6060308" y="1952200"/>
                  <a:pt x="5911389" y="1898371"/>
                </a:cubicBezTo>
                <a:close/>
                <a:moveTo>
                  <a:pt x="6944437" y="1575402"/>
                </a:moveTo>
                <a:cubicBezTo>
                  <a:pt x="6732842" y="1643305"/>
                  <a:pt x="6518352" y="1707201"/>
                  <a:pt x="6304730" y="1766654"/>
                </a:cubicBezTo>
                <a:cubicBezTo>
                  <a:pt x="6527947" y="1784949"/>
                  <a:pt x="6737901" y="1680839"/>
                  <a:pt x="6944437" y="1575402"/>
                </a:cubicBezTo>
                <a:close/>
                <a:moveTo>
                  <a:pt x="7019523" y="1519450"/>
                </a:moveTo>
                <a:cubicBezTo>
                  <a:pt x="6766096" y="1537552"/>
                  <a:pt x="6524653" y="1609537"/>
                  <a:pt x="6298091" y="1737122"/>
                </a:cubicBezTo>
                <a:cubicBezTo>
                  <a:pt x="6539381" y="1670594"/>
                  <a:pt x="6780997" y="1597715"/>
                  <a:pt x="7019523" y="151945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9518298" y="1338235"/>
                </a:moveTo>
                <a:cubicBezTo>
                  <a:pt x="9531977" y="1651120"/>
                  <a:pt x="9677527" y="1999242"/>
                  <a:pt x="9838009" y="2272553"/>
                </a:cubicBezTo>
                <a:cubicBezTo>
                  <a:pt x="9825312" y="2235634"/>
                  <a:pt x="9815180" y="2197225"/>
                  <a:pt x="9805906" y="2159819"/>
                </a:cubicBezTo>
                <a:lnTo>
                  <a:pt x="9801623" y="2142555"/>
                </a:lnTo>
                <a:cubicBezTo>
                  <a:pt x="9756626" y="1964482"/>
                  <a:pt x="9698390" y="1787247"/>
                  <a:pt x="9628671" y="1617375"/>
                </a:cubicBezTo>
                <a:cubicBezTo>
                  <a:pt x="9618364" y="1593060"/>
                  <a:pt x="9608603" y="1568967"/>
                  <a:pt x="9598299" y="1544643"/>
                </a:cubicBezTo>
                <a:cubicBezTo>
                  <a:pt x="9570133" y="1477354"/>
                  <a:pt x="9541339" y="1408510"/>
                  <a:pt x="9518298" y="1338235"/>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5052692" y="1292994"/>
                </a:moveTo>
                <a:cubicBezTo>
                  <a:pt x="5103155" y="1406739"/>
                  <a:pt x="5153078" y="1520878"/>
                  <a:pt x="5200661" y="1635186"/>
                </a:cubicBezTo>
                <a:cubicBezTo>
                  <a:pt x="5238218" y="1725483"/>
                  <a:pt x="5273610" y="1815047"/>
                  <a:pt x="5297138" y="1906351"/>
                </a:cubicBezTo>
                <a:cubicBezTo>
                  <a:pt x="5281533" y="1683399"/>
                  <a:pt x="5177210" y="1491946"/>
                  <a:pt x="5052692" y="1292994"/>
                </a:cubicBezTo>
                <a:close/>
                <a:moveTo>
                  <a:pt x="9528078" y="1278636"/>
                </a:moveTo>
                <a:cubicBezTo>
                  <a:pt x="9552982" y="1365794"/>
                  <a:pt x="9588937" y="1451189"/>
                  <a:pt x="9623946" y="1534260"/>
                </a:cubicBezTo>
                <a:lnTo>
                  <a:pt x="9654858" y="1607218"/>
                </a:lnTo>
                <a:cubicBezTo>
                  <a:pt x="9724183" y="1774989"/>
                  <a:pt x="9781702" y="1949347"/>
                  <a:pt x="9826304" y="2125320"/>
                </a:cubicBezTo>
                <a:cubicBezTo>
                  <a:pt x="9794296" y="1963695"/>
                  <a:pt x="9753660" y="1804203"/>
                  <a:pt x="9701198" y="1646797"/>
                </a:cubicBezTo>
                <a:cubicBezTo>
                  <a:pt x="9655682" y="1511000"/>
                  <a:pt x="9586050" y="1397178"/>
                  <a:pt x="9528078" y="1278636"/>
                </a:cubicBezTo>
                <a:close/>
                <a:moveTo>
                  <a:pt x="5009948" y="1273619"/>
                </a:moveTo>
                <a:cubicBezTo>
                  <a:pt x="5013363" y="1406203"/>
                  <a:pt x="5078144" y="1538571"/>
                  <a:pt x="5121777" y="1654213"/>
                </a:cubicBezTo>
                <a:cubicBezTo>
                  <a:pt x="5175625" y="1795269"/>
                  <a:pt x="5233597" y="1934093"/>
                  <a:pt x="5293545" y="2072247"/>
                </a:cubicBezTo>
                <a:cubicBezTo>
                  <a:pt x="5293533" y="2069971"/>
                  <a:pt x="5294060" y="2067298"/>
                  <a:pt x="5294042" y="2065019"/>
                </a:cubicBezTo>
                <a:cubicBezTo>
                  <a:pt x="5282123" y="1924099"/>
                  <a:pt x="5230273" y="1786942"/>
                  <a:pt x="5171936" y="1647613"/>
                </a:cubicBezTo>
                <a:cubicBezTo>
                  <a:pt x="5119977" y="1522743"/>
                  <a:pt x="5065315" y="1397539"/>
                  <a:pt x="5009948" y="1273619"/>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6516292" y="1263064"/>
                </a:moveTo>
                <a:cubicBezTo>
                  <a:pt x="6288018" y="1373581"/>
                  <a:pt x="6031500" y="1451909"/>
                  <a:pt x="5736320" y="1501803"/>
                </a:cubicBezTo>
                <a:cubicBezTo>
                  <a:pt x="6001708" y="1565837"/>
                  <a:pt x="6267694" y="1408906"/>
                  <a:pt x="6516292" y="1263064"/>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9441752" y="1245311"/>
                </a:moveTo>
                <a:cubicBezTo>
                  <a:pt x="9367449" y="1271794"/>
                  <a:pt x="9313207" y="1329954"/>
                  <a:pt x="9278979" y="1406236"/>
                </a:cubicBezTo>
                <a:cubicBezTo>
                  <a:pt x="9261017" y="1445630"/>
                  <a:pt x="9242585" y="1502850"/>
                  <a:pt x="9235540" y="1546869"/>
                </a:cubicBezTo>
                <a:cubicBezTo>
                  <a:pt x="9223867" y="1618535"/>
                  <a:pt x="9230001" y="1614698"/>
                  <a:pt x="9264074" y="1557016"/>
                </a:cubicBezTo>
                <a:cubicBezTo>
                  <a:pt x="9325587" y="1454296"/>
                  <a:pt x="9384605" y="1349880"/>
                  <a:pt x="9441752" y="1245311"/>
                </a:cubicBezTo>
                <a:close/>
                <a:moveTo>
                  <a:pt x="6691602" y="1140573"/>
                </a:moveTo>
                <a:cubicBezTo>
                  <a:pt x="6646175" y="1158238"/>
                  <a:pt x="6598950" y="1175684"/>
                  <a:pt x="6571100" y="1183662"/>
                </a:cubicBezTo>
                <a:cubicBezTo>
                  <a:pt x="6462406" y="1213607"/>
                  <a:pt x="6352215" y="1234713"/>
                  <a:pt x="6241687" y="1257600"/>
                </a:cubicBezTo>
                <a:cubicBezTo>
                  <a:pt x="6040746" y="1299467"/>
                  <a:pt x="5893317" y="1420819"/>
                  <a:pt x="5693009" y="1478256"/>
                </a:cubicBezTo>
                <a:cubicBezTo>
                  <a:pt x="6021285" y="1426507"/>
                  <a:pt x="6301876" y="1340642"/>
                  <a:pt x="6548420" y="1214599"/>
                </a:cubicBezTo>
                <a:cubicBezTo>
                  <a:pt x="6567440" y="1204628"/>
                  <a:pt x="6586456" y="1194658"/>
                  <a:pt x="6605473" y="1184686"/>
                </a:cubicBezTo>
                <a:cubicBezTo>
                  <a:pt x="6633823" y="1169483"/>
                  <a:pt x="6662531" y="1154778"/>
                  <a:pt x="6691602" y="1140573"/>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473491" y="3921431"/>
                  <a:pt x="1402113" y="4025542"/>
                  <a:pt x="1325720" y="4125411"/>
                </a:cubicBezTo>
                <a:lnTo>
                  <a:pt x="1206279" y="4267200"/>
                </a:lnTo>
                <a:lnTo>
                  <a:pt x="1115040" y="4267200"/>
                </a:lnTo>
                <a:lnTo>
                  <a:pt x="1258195" y="4099624"/>
                </a:lnTo>
                <a:cubicBezTo>
                  <a:pt x="1315987" y="4027073"/>
                  <a:pt x="1371166" y="3952247"/>
                  <a:pt x="1423113" y="3874565"/>
                </a:cubicBezTo>
                <a:lnTo>
                  <a:pt x="1260565" y="4031982"/>
                </a:lnTo>
                <a:cubicBezTo>
                  <a:pt x="1197929" y="4092559"/>
                  <a:pt x="1134310" y="4154329"/>
                  <a:pt x="1073327" y="4218727"/>
                </a:cubicBezTo>
                <a:lnTo>
                  <a:pt x="1032294" y="4267200"/>
                </a:lnTo>
                <a:lnTo>
                  <a:pt x="993830" y="4267200"/>
                </a:lnTo>
                <a:lnTo>
                  <a:pt x="1051860" y="4198693"/>
                </a:lnTo>
                <a:cubicBezTo>
                  <a:pt x="1113440" y="4133732"/>
                  <a:pt x="1177549" y="4071540"/>
                  <a:pt x="1240607" y="4010401"/>
                </a:cubicBezTo>
                <a:lnTo>
                  <a:pt x="1310106" y="3943217"/>
                </a:lnTo>
                <a:cubicBezTo>
                  <a:pt x="1174685" y="4033303"/>
                  <a:pt x="1054913" y="4139624"/>
                  <a:pt x="952103" y="4265972"/>
                </a:cubicBezTo>
                <a:lnTo>
                  <a:pt x="951207" y="4267200"/>
                </a:lnTo>
                <a:lnTo>
                  <a:pt x="862760" y="4267200"/>
                </a:lnTo>
                <a:lnTo>
                  <a:pt x="909145" y="4199225"/>
                </a:lnTo>
                <a:cubicBezTo>
                  <a:pt x="998789" y="4086824"/>
                  <a:pt x="1101084" y="3991246"/>
                  <a:pt x="1214067" y="3908561"/>
                </a:cubicBezTo>
                <a:cubicBezTo>
                  <a:pt x="1023317" y="3973399"/>
                  <a:pt x="824392" y="4020568"/>
                  <a:pt x="640967" y="4105601"/>
                </a:cubicBezTo>
                <a:cubicBezTo>
                  <a:pt x="549674" y="4147907"/>
                  <a:pt x="460581" y="4194508"/>
                  <a:pt x="372807" y="4243651"/>
                </a:cubicBezTo>
                <a:lnTo>
                  <a:pt x="332830" y="4267200"/>
                </a:lnTo>
                <a:lnTo>
                  <a:pt x="168301" y="4267200"/>
                </a:lnTo>
                <a:lnTo>
                  <a:pt x="278002" y="4201399"/>
                </a:lnTo>
                <a:cubicBezTo>
                  <a:pt x="359885" y="4153808"/>
                  <a:pt x="442683" y="4107866"/>
                  <a:pt x="527241" y="4065078"/>
                </a:cubicBezTo>
                <a:cubicBezTo>
                  <a:pt x="838255" y="3908281"/>
                  <a:pt x="1212318" y="3863093"/>
                  <a:pt x="1510397" y="3684705"/>
                </a:cubicBezTo>
                <a:cubicBezTo>
                  <a:pt x="1390337" y="3729510"/>
                  <a:pt x="1267181" y="3766747"/>
                  <a:pt x="1146550" y="3802012"/>
                </a:cubicBezTo>
                <a:cubicBezTo>
                  <a:pt x="997862" y="3845736"/>
                  <a:pt x="843568" y="3890871"/>
                  <a:pt x="698834" y="3952272"/>
                </a:cubicBezTo>
                <a:cubicBezTo>
                  <a:pt x="519814" y="4027898"/>
                  <a:pt x="352828" y="4127506"/>
                  <a:pt x="192528" y="4236299"/>
                </a:cubicBezTo>
                <a:lnTo>
                  <a:pt x="148586" y="4267200"/>
                </a:lnTo>
                <a:lnTo>
                  <a:pt x="98116" y="4267200"/>
                </a:lnTo>
                <a:lnTo>
                  <a:pt x="169669" y="4216852"/>
                </a:lnTo>
                <a:cubicBezTo>
                  <a:pt x="333361" y="4105506"/>
                  <a:pt x="504130" y="4002947"/>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ubicBezTo>
                  <a:pt x="1247578" y="3654578"/>
                  <a:pt x="1180153" y="3656293"/>
                  <a:pt x="1109304" y="3669030"/>
                </a:cubicBezTo>
                <a:cubicBezTo>
                  <a:pt x="794692" y="3725281"/>
                  <a:pt x="516258" y="3901624"/>
                  <a:pt x="258951" y="4111994"/>
                </a:cubicBezTo>
                <a:lnTo>
                  <a:pt x="80807" y="4267200"/>
                </a:lnTo>
                <a:lnTo>
                  <a:pt x="0" y="4267200"/>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12149131" y="959050"/>
                </a:moveTo>
                <a:cubicBezTo>
                  <a:pt x="12135265" y="975072"/>
                  <a:pt x="12121401" y="991089"/>
                  <a:pt x="12105664" y="1006960"/>
                </a:cubicBezTo>
                <a:cubicBezTo>
                  <a:pt x="12040174" y="1071943"/>
                  <a:pt x="11966532" y="1125748"/>
                  <a:pt x="11883102" y="1184424"/>
                </a:cubicBezTo>
                <a:cubicBezTo>
                  <a:pt x="11822339" y="1227583"/>
                  <a:pt x="11746281" y="1281016"/>
                  <a:pt x="11665174" y="1317493"/>
                </a:cubicBezTo>
                <a:cubicBezTo>
                  <a:pt x="11640620" y="1328342"/>
                  <a:pt x="11615753" y="1338416"/>
                  <a:pt x="11590337" y="1348256"/>
                </a:cubicBezTo>
                <a:cubicBezTo>
                  <a:pt x="11556383" y="1361567"/>
                  <a:pt x="11523739" y="1374791"/>
                  <a:pt x="11492588" y="1390573"/>
                </a:cubicBezTo>
                <a:cubicBezTo>
                  <a:pt x="11632969" y="1358579"/>
                  <a:pt x="11770492" y="1298342"/>
                  <a:pt x="11888865" y="1220988"/>
                </a:cubicBezTo>
                <a:cubicBezTo>
                  <a:pt x="11984266" y="1158366"/>
                  <a:pt x="12085135" y="1064584"/>
                  <a:pt x="12149131" y="959050"/>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5870151" y="898890"/>
                </a:moveTo>
                <a:cubicBezTo>
                  <a:pt x="5866911" y="898948"/>
                  <a:pt x="5864574" y="899121"/>
                  <a:pt x="5861335" y="899177"/>
                </a:cubicBezTo>
                <a:lnTo>
                  <a:pt x="5843702" y="899748"/>
                </a:lnTo>
                <a:cubicBezTo>
                  <a:pt x="5780018" y="902412"/>
                  <a:pt x="5714210" y="911192"/>
                  <a:pt x="5651107" y="920306"/>
                </a:cubicBezTo>
                <a:cubicBezTo>
                  <a:pt x="5588537" y="929031"/>
                  <a:pt x="5523624" y="937920"/>
                  <a:pt x="5459407" y="940975"/>
                </a:cubicBezTo>
                <a:cubicBezTo>
                  <a:pt x="5431523" y="942110"/>
                  <a:pt x="5402918" y="942237"/>
                  <a:pt x="5374846" y="941988"/>
                </a:cubicBezTo>
                <a:cubicBezTo>
                  <a:pt x="5336157" y="941792"/>
                  <a:pt x="5295497" y="942268"/>
                  <a:pt x="5256105" y="945632"/>
                </a:cubicBezTo>
                <a:cubicBezTo>
                  <a:pt x="5206829" y="950064"/>
                  <a:pt x="5155964" y="960232"/>
                  <a:pt x="5107071" y="969720"/>
                </a:cubicBezTo>
                <a:cubicBezTo>
                  <a:pt x="5071129" y="976700"/>
                  <a:pt x="5035177" y="983681"/>
                  <a:pt x="4998681" y="988771"/>
                </a:cubicBezTo>
                <a:cubicBezTo>
                  <a:pt x="5256175" y="1057755"/>
                  <a:pt x="5597864" y="989418"/>
                  <a:pt x="5870151" y="898890"/>
                </a:cubicBezTo>
                <a:close/>
                <a:moveTo>
                  <a:pt x="12190084" y="854709"/>
                </a:moveTo>
                <a:cubicBezTo>
                  <a:pt x="12181324" y="863235"/>
                  <a:pt x="12172252" y="870980"/>
                  <a:pt x="12162947" y="879275"/>
                </a:cubicBezTo>
                <a:cubicBezTo>
                  <a:pt x="12028326" y="998039"/>
                  <a:pt x="11883371" y="1121443"/>
                  <a:pt x="11721478" y="1216434"/>
                </a:cubicBezTo>
                <a:lnTo>
                  <a:pt x="11680712" y="1239730"/>
                </a:lnTo>
                <a:cubicBezTo>
                  <a:pt x="11620220" y="1274640"/>
                  <a:pt x="11558177" y="1310180"/>
                  <a:pt x="11505347" y="1352837"/>
                </a:cubicBezTo>
                <a:cubicBezTo>
                  <a:pt x="11530133" y="1341442"/>
                  <a:pt x="11555544" y="1331600"/>
                  <a:pt x="11580962" y="1321759"/>
                </a:cubicBezTo>
                <a:cubicBezTo>
                  <a:pt x="11605590" y="1312227"/>
                  <a:pt x="11630227" y="1302697"/>
                  <a:pt x="11654234" y="1291618"/>
                </a:cubicBezTo>
                <a:cubicBezTo>
                  <a:pt x="11733018" y="1256083"/>
                  <a:pt x="11807521" y="1203284"/>
                  <a:pt x="11867274" y="1160983"/>
                </a:cubicBezTo>
                <a:cubicBezTo>
                  <a:pt x="11949151" y="1102940"/>
                  <a:pt x="12022324" y="1050225"/>
                  <a:pt x="12086035" y="986418"/>
                </a:cubicBezTo>
                <a:cubicBezTo>
                  <a:pt x="12128278" y="944429"/>
                  <a:pt x="12163191" y="899980"/>
                  <a:pt x="12190084" y="854709"/>
                </a:cubicBezTo>
                <a:close/>
                <a:moveTo>
                  <a:pt x="5504425" y="848067"/>
                </a:moveTo>
                <a:cubicBezTo>
                  <a:pt x="5313518" y="848319"/>
                  <a:pt x="5144450" y="894555"/>
                  <a:pt x="4968849" y="962318"/>
                </a:cubicBezTo>
                <a:cubicBezTo>
                  <a:pt x="5013986" y="957830"/>
                  <a:pt x="5059460" y="949291"/>
                  <a:pt x="5104039" y="940634"/>
                </a:cubicBezTo>
                <a:cubicBezTo>
                  <a:pt x="5153465" y="930752"/>
                  <a:pt x="5205230" y="920703"/>
                  <a:pt x="5256311" y="916490"/>
                </a:cubicBezTo>
                <a:cubicBezTo>
                  <a:pt x="5297138" y="912849"/>
                  <a:pt x="5338158" y="912871"/>
                  <a:pt x="5377381" y="912671"/>
                </a:cubicBezTo>
                <a:cubicBezTo>
                  <a:pt x="5405093" y="912428"/>
                  <a:pt x="5432627" y="913077"/>
                  <a:pt x="5460148" y="911442"/>
                </a:cubicBezTo>
                <a:cubicBezTo>
                  <a:pt x="5522934" y="908669"/>
                  <a:pt x="5586937" y="899666"/>
                  <a:pt x="5648971" y="891331"/>
                </a:cubicBezTo>
                <a:cubicBezTo>
                  <a:pt x="5712974" y="882328"/>
                  <a:pt x="5779324" y="873155"/>
                  <a:pt x="5844807" y="870718"/>
                </a:cubicBezTo>
                <a:lnTo>
                  <a:pt x="5862975" y="869756"/>
                </a:lnTo>
                <a:cubicBezTo>
                  <a:pt x="5882405" y="869405"/>
                  <a:pt x="5902011" y="868171"/>
                  <a:pt x="5920887" y="865929"/>
                </a:cubicBezTo>
                <a:cubicBezTo>
                  <a:pt x="5782825" y="855356"/>
                  <a:pt x="5643867" y="846954"/>
                  <a:pt x="5504425" y="848067"/>
                </a:cubicBezTo>
                <a:close/>
                <a:moveTo>
                  <a:pt x="8924104" y="777000"/>
                </a:moveTo>
                <a:cubicBezTo>
                  <a:pt x="8923664" y="782606"/>
                  <a:pt x="8922673" y="787979"/>
                  <a:pt x="8921999" y="794136"/>
                </a:cubicBezTo>
                <a:cubicBezTo>
                  <a:pt x="8919582" y="810498"/>
                  <a:pt x="8917940" y="826538"/>
                  <a:pt x="8916066" y="843129"/>
                </a:cubicBezTo>
                <a:cubicBezTo>
                  <a:pt x="8910698" y="896870"/>
                  <a:pt x="8909926" y="951907"/>
                  <a:pt x="8909852" y="1005313"/>
                </a:cubicBezTo>
                <a:cubicBezTo>
                  <a:pt x="8907936" y="1206014"/>
                  <a:pt x="8906433" y="1413328"/>
                  <a:pt x="8936982" y="1614896"/>
                </a:cubicBezTo>
                <a:lnTo>
                  <a:pt x="8939706" y="1632791"/>
                </a:lnTo>
                <a:lnTo>
                  <a:pt x="8946691" y="1680170"/>
                </a:lnTo>
                <a:cubicBezTo>
                  <a:pt x="8947341" y="1669501"/>
                  <a:pt x="8947217" y="1659149"/>
                  <a:pt x="8947643" y="1649028"/>
                </a:cubicBezTo>
                <a:cubicBezTo>
                  <a:pt x="8950646" y="1394060"/>
                  <a:pt x="8954155" y="1130296"/>
                  <a:pt x="8931687" y="871628"/>
                </a:cubicBezTo>
                <a:lnTo>
                  <a:pt x="8929804" y="850229"/>
                </a:lnTo>
                <a:cubicBezTo>
                  <a:pt x="8927750" y="826182"/>
                  <a:pt x="8925696" y="802134"/>
                  <a:pt x="8924104" y="777000"/>
                </a:cubicBezTo>
                <a:close/>
                <a:moveTo>
                  <a:pt x="8951219" y="764662"/>
                </a:moveTo>
                <a:cubicBezTo>
                  <a:pt x="8952434" y="792211"/>
                  <a:pt x="8955277" y="820458"/>
                  <a:pt x="8957270" y="847698"/>
                </a:cubicBezTo>
                <a:lnTo>
                  <a:pt x="8959153" y="869097"/>
                </a:lnTo>
                <a:cubicBezTo>
                  <a:pt x="8981354" y="1119277"/>
                  <a:pt x="8978808" y="1373147"/>
                  <a:pt x="8976081" y="1619865"/>
                </a:cubicBezTo>
                <a:cubicBezTo>
                  <a:pt x="9043646" y="1335574"/>
                  <a:pt x="9035127" y="1045475"/>
                  <a:pt x="8951219" y="764662"/>
                </a:cubicBezTo>
                <a:close/>
                <a:moveTo>
                  <a:pt x="8898081" y="630137"/>
                </a:moveTo>
                <a:cubicBezTo>
                  <a:pt x="8735190" y="940376"/>
                  <a:pt x="8800852" y="1302315"/>
                  <a:pt x="8910095" y="1626691"/>
                </a:cubicBezTo>
                <a:lnTo>
                  <a:pt x="8908822" y="1619067"/>
                </a:lnTo>
                <a:cubicBezTo>
                  <a:pt x="8877873" y="1415398"/>
                  <a:pt x="8879292" y="1206762"/>
                  <a:pt x="8881669" y="1004967"/>
                </a:cubicBezTo>
                <a:cubicBezTo>
                  <a:pt x="8881975" y="951016"/>
                  <a:pt x="8882434" y="895204"/>
                  <a:pt x="8888265" y="840369"/>
                </a:cubicBezTo>
                <a:cubicBezTo>
                  <a:pt x="8890137" y="823783"/>
                  <a:pt x="8892011" y="807192"/>
                  <a:pt x="8894429" y="790831"/>
                </a:cubicBezTo>
                <a:cubicBezTo>
                  <a:pt x="8901122" y="737010"/>
                  <a:pt x="8907725" y="681866"/>
                  <a:pt x="8898081" y="630137"/>
                </a:cubicBezTo>
                <a:close/>
                <a:moveTo>
                  <a:pt x="11491396" y="623931"/>
                </a:moveTo>
                <a:cubicBezTo>
                  <a:pt x="11465686" y="637515"/>
                  <a:pt x="11440209" y="650546"/>
                  <a:pt x="11413329" y="662344"/>
                </a:cubicBezTo>
                <a:cubicBezTo>
                  <a:pt x="11268660" y="727282"/>
                  <a:pt x="11113102" y="758642"/>
                  <a:pt x="10966547" y="818916"/>
                </a:cubicBezTo>
                <a:cubicBezTo>
                  <a:pt x="10793574" y="889896"/>
                  <a:pt x="10652020" y="1008307"/>
                  <a:pt x="10498883" y="1111507"/>
                </a:cubicBezTo>
                <a:cubicBezTo>
                  <a:pt x="10559155" y="1098395"/>
                  <a:pt x="10616158" y="1067158"/>
                  <a:pt x="10671292" y="1035777"/>
                </a:cubicBezTo>
                <a:lnTo>
                  <a:pt x="10685894" y="1027151"/>
                </a:lnTo>
                <a:cubicBezTo>
                  <a:pt x="10821548" y="950027"/>
                  <a:pt x="10965272" y="882756"/>
                  <a:pt x="11104337" y="817377"/>
                </a:cubicBezTo>
                <a:cubicBezTo>
                  <a:pt x="11233375" y="757414"/>
                  <a:pt x="11364889" y="694633"/>
                  <a:pt x="11491396" y="623931"/>
                </a:cubicBezTo>
                <a:close/>
                <a:moveTo>
                  <a:pt x="10779304" y="584486"/>
                </a:moveTo>
                <a:cubicBezTo>
                  <a:pt x="10740583" y="648568"/>
                  <a:pt x="10699136" y="711502"/>
                  <a:pt x="10658378" y="772788"/>
                </a:cubicBezTo>
                <a:cubicBezTo>
                  <a:pt x="10594579" y="868744"/>
                  <a:pt x="10529620" y="967431"/>
                  <a:pt x="10475581" y="1070739"/>
                </a:cubicBezTo>
                <a:cubicBezTo>
                  <a:pt x="10578194" y="966751"/>
                  <a:pt x="10672522" y="819977"/>
                  <a:pt x="10735178" y="693281"/>
                </a:cubicBezTo>
                <a:close/>
                <a:moveTo>
                  <a:pt x="10132488" y="518596"/>
                </a:moveTo>
                <a:cubicBezTo>
                  <a:pt x="10047856" y="532980"/>
                  <a:pt x="9963302" y="548687"/>
                  <a:pt x="9879465" y="567273"/>
                </a:cubicBezTo>
                <a:cubicBezTo>
                  <a:pt x="9683016" y="611580"/>
                  <a:pt x="9523495" y="697916"/>
                  <a:pt x="9364243" y="809468"/>
                </a:cubicBezTo>
                <a:cubicBezTo>
                  <a:pt x="9364793" y="809701"/>
                  <a:pt x="9365336" y="809931"/>
                  <a:pt x="9366655" y="809848"/>
                </a:cubicBezTo>
                <a:cubicBezTo>
                  <a:pt x="9558665" y="728900"/>
                  <a:pt x="9742999" y="656935"/>
                  <a:pt x="9914233" y="596159"/>
                </a:cubicBezTo>
                <a:close/>
                <a:moveTo>
                  <a:pt x="10264524" y="501747"/>
                </a:moveTo>
                <a:lnTo>
                  <a:pt x="9922837" y="622979"/>
                </a:lnTo>
                <a:cubicBezTo>
                  <a:pt x="9763806" y="679263"/>
                  <a:pt x="9594234" y="745243"/>
                  <a:pt x="9416908" y="818889"/>
                </a:cubicBezTo>
                <a:cubicBezTo>
                  <a:pt x="9417689" y="818579"/>
                  <a:pt x="9417689" y="818579"/>
                  <a:pt x="9418234" y="818810"/>
                </a:cubicBezTo>
                <a:cubicBezTo>
                  <a:pt x="9717394" y="764555"/>
                  <a:pt x="10002904" y="633058"/>
                  <a:pt x="10264524" y="501747"/>
                </a:cubicBezTo>
                <a:close/>
                <a:moveTo>
                  <a:pt x="10802699" y="488163"/>
                </a:moveTo>
                <a:lnTo>
                  <a:pt x="10618739" y="734118"/>
                </a:lnTo>
                <a:lnTo>
                  <a:pt x="10604580" y="753877"/>
                </a:lnTo>
                <a:cubicBezTo>
                  <a:pt x="10575714" y="793161"/>
                  <a:pt x="10550336" y="828772"/>
                  <a:pt x="10529643" y="867004"/>
                </a:cubicBezTo>
                <a:cubicBezTo>
                  <a:pt x="10501301" y="918746"/>
                  <a:pt x="10479284" y="973805"/>
                  <a:pt x="10462194" y="1035452"/>
                </a:cubicBezTo>
                <a:cubicBezTo>
                  <a:pt x="10514547" y="939156"/>
                  <a:pt x="10575176" y="847655"/>
                  <a:pt x="10635117" y="757788"/>
                </a:cubicBezTo>
                <a:cubicBezTo>
                  <a:pt x="10692800" y="670189"/>
                  <a:pt x="10751735" y="581180"/>
                  <a:pt x="10802699" y="488163"/>
                </a:cubicBezTo>
                <a:close/>
                <a:moveTo>
                  <a:pt x="10359107" y="485136"/>
                </a:moveTo>
                <a:cubicBezTo>
                  <a:pt x="10100692" y="616512"/>
                  <a:pt x="9815681" y="755947"/>
                  <a:pt x="9515108" y="825701"/>
                </a:cubicBezTo>
                <a:cubicBezTo>
                  <a:pt x="9825509" y="831572"/>
                  <a:pt x="10104184" y="667562"/>
                  <a:pt x="10359107" y="485136"/>
                </a:cubicBezTo>
                <a:close/>
                <a:moveTo>
                  <a:pt x="11886089" y="483936"/>
                </a:moveTo>
                <a:cubicBezTo>
                  <a:pt x="11800033" y="547295"/>
                  <a:pt x="11710455" y="605296"/>
                  <a:pt x="11622890" y="661575"/>
                </a:cubicBezTo>
                <a:cubicBezTo>
                  <a:pt x="11437051" y="781189"/>
                  <a:pt x="11244843" y="905190"/>
                  <a:pt x="11038640" y="996875"/>
                </a:cubicBezTo>
                <a:cubicBezTo>
                  <a:pt x="10885656" y="1064725"/>
                  <a:pt x="10725662" y="1114166"/>
                  <a:pt x="10561310" y="1145020"/>
                </a:cubicBezTo>
                <a:cubicBezTo>
                  <a:pt x="10596460" y="1154752"/>
                  <a:pt x="10632933" y="1164394"/>
                  <a:pt x="10675127" y="1163586"/>
                </a:cubicBezTo>
                <a:cubicBezTo>
                  <a:pt x="10827145" y="1160350"/>
                  <a:pt x="10989398" y="1058435"/>
                  <a:pt x="11120351" y="990907"/>
                </a:cubicBezTo>
                <a:cubicBezTo>
                  <a:pt x="11302032" y="897860"/>
                  <a:pt x="11481110" y="797268"/>
                  <a:pt x="11648506" y="680145"/>
                </a:cubicBezTo>
                <a:cubicBezTo>
                  <a:pt x="11691733" y="649515"/>
                  <a:pt x="11821224" y="550475"/>
                  <a:pt x="11886089" y="483936"/>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10784544" y="465669"/>
                </a:moveTo>
                <a:cubicBezTo>
                  <a:pt x="10662409" y="521478"/>
                  <a:pt x="10422179" y="894258"/>
                  <a:pt x="10426419" y="1062158"/>
                </a:cubicBezTo>
                <a:cubicBezTo>
                  <a:pt x="10438657" y="1011968"/>
                  <a:pt x="10453241" y="965354"/>
                  <a:pt x="10471732" y="921679"/>
                </a:cubicBezTo>
                <a:cubicBezTo>
                  <a:pt x="10481672" y="898200"/>
                  <a:pt x="10492705" y="875187"/>
                  <a:pt x="10504824" y="852631"/>
                </a:cubicBezTo>
                <a:cubicBezTo>
                  <a:pt x="10526215" y="812759"/>
                  <a:pt x="10552604" y="776291"/>
                  <a:pt x="10582237" y="736692"/>
                </a:cubicBezTo>
                <a:lnTo>
                  <a:pt x="10596401" y="716935"/>
                </a:lnTo>
                <a:cubicBezTo>
                  <a:pt x="10661482" y="628604"/>
                  <a:pt x="10720448" y="548625"/>
                  <a:pt x="10784544" y="465669"/>
                </a:cubicBezTo>
                <a:close/>
                <a:moveTo>
                  <a:pt x="11916494" y="422768"/>
                </a:moveTo>
                <a:cubicBezTo>
                  <a:pt x="11840345" y="436884"/>
                  <a:pt x="11770712" y="482734"/>
                  <a:pt x="11703185" y="528178"/>
                </a:cubicBezTo>
                <a:lnTo>
                  <a:pt x="11680755" y="543149"/>
                </a:lnTo>
                <a:cubicBezTo>
                  <a:pt x="11503085" y="661715"/>
                  <a:pt x="11307002" y="753816"/>
                  <a:pt x="11116818" y="842623"/>
                </a:cubicBezTo>
                <a:cubicBezTo>
                  <a:pt x="10977992" y="907459"/>
                  <a:pt x="10835051" y="974411"/>
                  <a:pt x="10700164" y="1051220"/>
                </a:cubicBezTo>
                <a:lnTo>
                  <a:pt x="10685570" y="1059849"/>
                </a:lnTo>
                <a:cubicBezTo>
                  <a:pt x="10652486" y="1078679"/>
                  <a:pt x="10619176" y="1098052"/>
                  <a:pt x="10584288" y="1113543"/>
                </a:cubicBezTo>
                <a:cubicBezTo>
                  <a:pt x="10736655" y="1082118"/>
                  <a:pt x="10884823" y="1034762"/>
                  <a:pt x="11026698" y="971858"/>
                </a:cubicBezTo>
                <a:cubicBezTo>
                  <a:pt x="11231114" y="881353"/>
                  <a:pt x="11422542" y="757667"/>
                  <a:pt x="11607604" y="638368"/>
                </a:cubicBezTo>
                <a:cubicBezTo>
                  <a:pt x="11712249" y="570645"/>
                  <a:pt x="11819449" y="501435"/>
                  <a:pt x="11919452" y="423380"/>
                </a:cubicBezTo>
                <a:cubicBezTo>
                  <a:pt x="11918363" y="422918"/>
                  <a:pt x="11917811" y="422686"/>
                  <a:pt x="11916494" y="422768"/>
                </a:cubicBezTo>
                <a:close/>
                <a:moveTo>
                  <a:pt x="8148168" y="416949"/>
                </a:moveTo>
                <a:cubicBezTo>
                  <a:pt x="8041447" y="489578"/>
                  <a:pt x="7951585" y="589312"/>
                  <a:pt x="7862052" y="694330"/>
                </a:cubicBezTo>
                <a:lnTo>
                  <a:pt x="7808002" y="759654"/>
                </a:lnTo>
                <a:close/>
                <a:moveTo>
                  <a:pt x="8295299" y="416143"/>
                </a:moveTo>
                <a:cubicBezTo>
                  <a:pt x="8303328" y="454953"/>
                  <a:pt x="8309263" y="494162"/>
                  <a:pt x="8309124" y="534021"/>
                </a:cubicBezTo>
                <a:cubicBezTo>
                  <a:pt x="8309177" y="581042"/>
                  <a:pt x="8301211" y="627240"/>
                  <a:pt x="8293154" y="672115"/>
                </a:cubicBezTo>
                <a:cubicBezTo>
                  <a:pt x="8287455" y="703824"/>
                  <a:pt x="8281839" y="736857"/>
                  <a:pt x="8279099" y="769176"/>
                </a:cubicBezTo>
                <a:cubicBezTo>
                  <a:pt x="8271208" y="866910"/>
                  <a:pt x="8290164" y="965070"/>
                  <a:pt x="8309186" y="1060039"/>
                </a:cubicBezTo>
                <a:cubicBezTo>
                  <a:pt x="8338258" y="1208834"/>
                  <a:pt x="8368983" y="1362838"/>
                  <a:pt x="8410512" y="1511108"/>
                </a:cubicBezTo>
                <a:cubicBezTo>
                  <a:pt x="8445511" y="1186645"/>
                  <a:pt x="8463496" y="815698"/>
                  <a:pt x="8351657" y="521768"/>
                </a:cubicBezTo>
                <a:cubicBezTo>
                  <a:pt x="8336376" y="481820"/>
                  <a:pt x="8314355" y="448679"/>
                  <a:pt x="8295299" y="416143"/>
                </a:cubicBezTo>
                <a:close/>
                <a:moveTo>
                  <a:pt x="8266483" y="414244"/>
                </a:moveTo>
                <a:cubicBezTo>
                  <a:pt x="8162811" y="736679"/>
                  <a:pt x="8223592" y="1050836"/>
                  <a:pt x="8343425" y="1357811"/>
                </a:cubicBezTo>
                <a:cubicBezTo>
                  <a:pt x="8320496" y="1259904"/>
                  <a:pt x="8300994" y="1161513"/>
                  <a:pt x="8282114" y="1064671"/>
                </a:cubicBezTo>
                <a:cubicBezTo>
                  <a:pt x="8263238" y="967838"/>
                  <a:pt x="8243336" y="867346"/>
                  <a:pt x="8251298" y="766414"/>
                </a:cubicBezTo>
                <a:cubicBezTo>
                  <a:pt x="8253954" y="732777"/>
                  <a:pt x="8259797" y="699198"/>
                  <a:pt x="8265729" y="666939"/>
                </a:cubicBezTo>
                <a:cubicBezTo>
                  <a:pt x="8273319" y="623158"/>
                  <a:pt x="8281376" y="578281"/>
                  <a:pt x="8281494" y="533909"/>
                </a:cubicBezTo>
                <a:cubicBezTo>
                  <a:pt x="8281080" y="493822"/>
                  <a:pt x="8274834" y="453832"/>
                  <a:pt x="8266483" y="414244"/>
                </a:cubicBezTo>
                <a:close/>
                <a:moveTo>
                  <a:pt x="8140802" y="388720"/>
                </a:moveTo>
                <a:cubicBezTo>
                  <a:pt x="8028462" y="422924"/>
                  <a:pt x="7941106" y="490876"/>
                  <a:pt x="7860379" y="596411"/>
                </a:cubicBezTo>
                <a:cubicBezTo>
                  <a:pt x="7812773" y="658663"/>
                  <a:pt x="7772566" y="720182"/>
                  <a:pt x="7737688" y="790400"/>
                </a:cubicBezTo>
                <a:cubicBezTo>
                  <a:pt x="7733439" y="798902"/>
                  <a:pt x="7729892" y="805767"/>
                  <a:pt x="7726885" y="812869"/>
                </a:cubicBezTo>
                <a:cubicBezTo>
                  <a:pt x="7764906" y="767160"/>
                  <a:pt x="7802380" y="721219"/>
                  <a:pt x="7840490" y="676832"/>
                </a:cubicBezTo>
                <a:cubicBezTo>
                  <a:pt x="7933738" y="567590"/>
                  <a:pt x="8028101" y="463327"/>
                  <a:pt x="8140802" y="388720"/>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5805386" y="239240"/>
                </a:moveTo>
                <a:cubicBezTo>
                  <a:pt x="5783116" y="246988"/>
                  <a:pt x="5760847" y="254734"/>
                  <a:pt x="5736947" y="261367"/>
                </a:cubicBezTo>
                <a:cubicBezTo>
                  <a:pt x="5638133" y="287976"/>
                  <a:pt x="5538513" y="299897"/>
                  <a:pt x="5427012" y="311272"/>
                </a:cubicBezTo>
                <a:cubicBezTo>
                  <a:pt x="5345554" y="319953"/>
                  <a:pt x="5243942" y="330268"/>
                  <a:pt x="5147818" y="322112"/>
                </a:cubicBezTo>
                <a:cubicBezTo>
                  <a:pt x="5118835" y="319462"/>
                  <a:pt x="5090027" y="315925"/>
                  <a:pt x="5060854" y="311882"/>
                </a:cubicBezTo>
                <a:cubicBezTo>
                  <a:pt x="5021780" y="306636"/>
                  <a:pt x="4983964" y="301993"/>
                  <a:pt x="4945989" y="300516"/>
                </a:cubicBezTo>
                <a:cubicBezTo>
                  <a:pt x="5093776" y="343728"/>
                  <a:pt x="5255799" y="359063"/>
                  <a:pt x="5410479" y="348434"/>
                </a:cubicBezTo>
                <a:cubicBezTo>
                  <a:pt x="5535307" y="339607"/>
                  <a:pt x="5683741" y="304513"/>
                  <a:pt x="5805386" y="239240"/>
                </a:cubicBezTo>
                <a:close/>
                <a:moveTo>
                  <a:pt x="5905192" y="163079"/>
                </a:moveTo>
                <a:cubicBezTo>
                  <a:pt x="5892074" y="166484"/>
                  <a:pt x="5879136" y="168997"/>
                  <a:pt x="5865655" y="171901"/>
                </a:cubicBezTo>
                <a:cubicBezTo>
                  <a:pt x="5671371" y="212758"/>
                  <a:pt x="5464843" y="252569"/>
                  <a:pt x="5259740" y="257013"/>
                </a:cubicBezTo>
                <a:cubicBezTo>
                  <a:pt x="5242649" y="257191"/>
                  <a:pt x="5225558" y="257369"/>
                  <a:pt x="5208466" y="257550"/>
                </a:cubicBezTo>
                <a:cubicBezTo>
                  <a:pt x="5132177" y="258666"/>
                  <a:pt x="5054091" y="259560"/>
                  <a:pt x="4980204" y="271903"/>
                </a:cubicBezTo>
                <a:cubicBezTo>
                  <a:pt x="5009725" y="274165"/>
                  <a:pt x="5038894" y="278201"/>
                  <a:pt x="5068068" y="282244"/>
                </a:cubicBezTo>
                <a:cubicBezTo>
                  <a:pt x="5096338" y="286164"/>
                  <a:pt x="5124608" y="290090"/>
                  <a:pt x="5153231" y="292240"/>
                </a:cubicBezTo>
                <a:cubicBezTo>
                  <a:pt x="5246661" y="300067"/>
                  <a:pt x="5346469" y="289533"/>
                  <a:pt x="5426491" y="281128"/>
                </a:cubicBezTo>
                <a:cubicBezTo>
                  <a:pt x="5536189" y="269536"/>
                  <a:pt x="5634727" y="258390"/>
                  <a:pt x="5731212" y="231951"/>
                </a:cubicBezTo>
                <a:cubicBezTo>
                  <a:pt x="5794995" y="214721"/>
                  <a:pt x="5853525" y="191373"/>
                  <a:pt x="5905192" y="163079"/>
                </a:cubicBezTo>
                <a:close/>
                <a:moveTo>
                  <a:pt x="5944437" y="113829"/>
                </a:moveTo>
                <a:cubicBezTo>
                  <a:pt x="5917256" y="119186"/>
                  <a:pt x="5863594" y="140199"/>
                  <a:pt x="5825032" y="146405"/>
                </a:cubicBezTo>
                <a:cubicBezTo>
                  <a:pt x="5539893" y="189777"/>
                  <a:pt x="5237140" y="170377"/>
                  <a:pt x="4955599" y="247008"/>
                </a:cubicBezTo>
                <a:cubicBezTo>
                  <a:pt x="5038637" y="230314"/>
                  <a:pt x="5125543" y="229138"/>
                  <a:pt x="5210104" y="228123"/>
                </a:cubicBezTo>
                <a:cubicBezTo>
                  <a:pt x="5227195" y="227945"/>
                  <a:pt x="5244285" y="227765"/>
                  <a:pt x="5261015" y="227087"/>
                </a:cubicBezTo>
                <a:cubicBezTo>
                  <a:pt x="5463242" y="223204"/>
                  <a:pt x="5667966" y="183171"/>
                  <a:pt x="5861181" y="143093"/>
                </a:cubicBezTo>
                <a:cubicBezTo>
                  <a:pt x="5895331" y="135893"/>
                  <a:pt x="5928215" y="128080"/>
                  <a:pt x="5961252" y="114820"/>
                </a:cubicBezTo>
                <a:cubicBezTo>
                  <a:pt x="5959615" y="111998"/>
                  <a:pt x="5953497" y="112044"/>
                  <a:pt x="5944437" y="113829"/>
                </a:cubicBezTo>
                <a:close/>
                <a:moveTo>
                  <a:pt x="9095810" y="0"/>
                </a:moveTo>
                <a:lnTo>
                  <a:pt x="9215999" y="0"/>
                </a:lnTo>
                <a:lnTo>
                  <a:pt x="9250991" y="17650"/>
                </a:lnTo>
                <a:cubicBezTo>
                  <a:pt x="9345825" y="54329"/>
                  <a:pt x="9448424" y="64330"/>
                  <a:pt x="9551793" y="69947"/>
                </a:cubicBezTo>
                <a:cubicBezTo>
                  <a:pt x="9773323" y="81971"/>
                  <a:pt x="9993517" y="56091"/>
                  <a:pt x="10211701" y="15192"/>
                </a:cubicBezTo>
                <a:cubicBezTo>
                  <a:pt x="10030564" y="37013"/>
                  <a:pt x="9847820" y="45912"/>
                  <a:pt x="9665014" y="41266"/>
                </a:cubicBezTo>
                <a:cubicBezTo>
                  <a:pt x="9560295" y="38460"/>
                  <a:pt x="9467175" y="31066"/>
                  <a:pt x="9382567" y="18583"/>
                </a:cubicBezTo>
                <a:lnTo>
                  <a:pt x="9283159" y="0"/>
                </a:lnTo>
                <a:lnTo>
                  <a:pt x="9469266" y="0"/>
                </a:lnTo>
                <a:lnTo>
                  <a:pt x="9504117" y="4274"/>
                </a:lnTo>
                <a:cubicBezTo>
                  <a:pt x="9555272" y="8689"/>
                  <a:pt x="9609472" y="11637"/>
                  <a:pt x="9667223" y="13232"/>
                </a:cubicBezTo>
                <a:cubicBezTo>
                  <a:pt x="9740740" y="15225"/>
                  <a:pt x="9814266" y="15008"/>
                  <a:pt x="9887703" y="12601"/>
                </a:cubicBezTo>
                <a:lnTo>
                  <a:pt x="10088930" y="0"/>
                </a:lnTo>
                <a:lnTo>
                  <a:pt x="10544171" y="0"/>
                </a:lnTo>
                <a:lnTo>
                  <a:pt x="10392396" y="36772"/>
                </a:lnTo>
                <a:cubicBezTo>
                  <a:pt x="10070832" y="110795"/>
                  <a:pt x="9739873" y="167441"/>
                  <a:pt x="9413803" y="131277"/>
                </a:cubicBezTo>
                <a:cubicBezTo>
                  <a:pt x="9315472" y="120226"/>
                  <a:pt x="9243539" y="84460"/>
                  <a:pt x="9174626" y="44983"/>
                </a:cubicBezTo>
                <a:close/>
                <a:moveTo>
                  <a:pt x="8474998" y="0"/>
                </a:moveTo>
                <a:lnTo>
                  <a:pt x="8573502" y="0"/>
                </a:lnTo>
                <a:lnTo>
                  <a:pt x="8659539" y="117664"/>
                </a:lnTo>
                <a:cubicBezTo>
                  <a:pt x="8833725" y="341427"/>
                  <a:pt x="9029703" y="551148"/>
                  <a:pt x="9248507" y="743734"/>
                </a:cubicBezTo>
                <a:cubicBezTo>
                  <a:pt x="9268744" y="761313"/>
                  <a:pt x="9289217" y="778348"/>
                  <a:pt x="9309457" y="795932"/>
                </a:cubicBezTo>
                <a:cubicBezTo>
                  <a:pt x="9458210" y="686371"/>
                  <a:pt x="9607233" y="585288"/>
                  <a:pt x="9785496" y="530713"/>
                </a:cubicBezTo>
                <a:cubicBezTo>
                  <a:pt x="10009630" y="462073"/>
                  <a:pt x="10250992" y="434854"/>
                  <a:pt x="10482828" y="399738"/>
                </a:cubicBezTo>
                <a:cubicBezTo>
                  <a:pt x="10519933" y="394202"/>
                  <a:pt x="10478550" y="453937"/>
                  <a:pt x="10468382" y="461219"/>
                </a:cubicBezTo>
                <a:cubicBezTo>
                  <a:pt x="10161572" y="688641"/>
                  <a:pt x="9818370" y="924476"/>
                  <a:pt x="9430790" y="895589"/>
                </a:cubicBezTo>
                <a:cubicBezTo>
                  <a:pt x="9617112" y="1044003"/>
                  <a:pt x="9813963" y="1178199"/>
                  <a:pt x="10019780" y="1298815"/>
                </a:cubicBezTo>
                <a:cubicBezTo>
                  <a:pt x="10142151" y="1263712"/>
                  <a:pt x="10256792" y="1186061"/>
                  <a:pt x="10372218" y="1146081"/>
                </a:cubicBezTo>
                <a:cubicBezTo>
                  <a:pt x="10279439" y="901425"/>
                  <a:pt x="10751513" y="443317"/>
                  <a:pt x="10896429" y="310883"/>
                </a:cubicBezTo>
                <a:cubicBezTo>
                  <a:pt x="10907980" y="300321"/>
                  <a:pt x="10927341" y="295643"/>
                  <a:pt x="10919735" y="318176"/>
                </a:cubicBezTo>
                <a:cubicBezTo>
                  <a:pt x="10845552" y="531416"/>
                  <a:pt x="10769057" y="750112"/>
                  <a:pt x="10637064" y="935661"/>
                </a:cubicBezTo>
                <a:cubicBezTo>
                  <a:pt x="10618262" y="961821"/>
                  <a:pt x="10471373" y="1105010"/>
                  <a:pt x="10516995" y="1070245"/>
                </a:cubicBezTo>
                <a:cubicBezTo>
                  <a:pt x="10630585" y="984423"/>
                  <a:pt x="10740230" y="886628"/>
                  <a:pt x="10868835" y="815534"/>
                </a:cubicBezTo>
                <a:cubicBezTo>
                  <a:pt x="11133493" y="669415"/>
                  <a:pt x="11435682" y="612577"/>
                  <a:pt x="11704547" y="465665"/>
                </a:cubicBezTo>
                <a:cubicBezTo>
                  <a:pt x="11748194" y="441649"/>
                  <a:pt x="11962368" y="287033"/>
                  <a:pt x="12033562" y="350012"/>
                </a:cubicBezTo>
                <a:cubicBezTo>
                  <a:pt x="12042008" y="357446"/>
                  <a:pt x="12029170" y="377121"/>
                  <a:pt x="12025537" y="382666"/>
                </a:cubicBezTo>
                <a:cubicBezTo>
                  <a:pt x="11835636" y="694348"/>
                  <a:pt x="11402055" y="895784"/>
                  <a:pt x="11088649" y="1056676"/>
                </a:cubicBezTo>
                <a:cubicBezTo>
                  <a:pt x="10916755" y="1144851"/>
                  <a:pt x="10757473" y="1230645"/>
                  <a:pt x="10561600" y="1229477"/>
                </a:cubicBezTo>
                <a:cubicBezTo>
                  <a:pt x="10456897" y="1228927"/>
                  <a:pt x="10388434" y="1221837"/>
                  <a:pt x="10280797" y="1263181"/>
                </a:cubicBezTo>
                <a:cubicBezTo>
                  <a:pt x="10214114" y="1288380"/>
                  <a:pt x="10149765" y="1312641"/>
                  <a:pt x="10083376" y="1334114"/>
                </a:cubicBezTo>
                <a:cubicBezTo>
                  <a:pt x="10323674" y="1470609"/>
                  <a:pt x="10574467" y="1588379"/>
                  <a:pt x="10832582" y="1687356"/>
                </a:cubicBezTo>
                <a:cubicBezTo>
                  <a:pt x="10835145" y="1685866"/>
                  <a:pt x="10837160" y="1684144"/>
                  <a:pt x="10839263" y="1683743"/>
                </a:cubicBezTo>
                <a:cubicBezTo>
                  <a:pt x="11026680" y="1639479"/>
                  <a:pt x="11198523" y="1559010"/>
                  <a:pt x="11350910" y="1443899"/>
                </a:cubicBezTo>
                <a:cubicBezTo>
                  <a:pt x="11353302" y="1439761"/>
                  <a:pt x="11356166" y="1434532"/>
                  <a:pt x="11360346" y="1429225"/>
                </a:cubicBezTo>
                <a:cubicBezTo>
                  <a:pt x="11568454" y="1154547"/>
                  <a:pt x="11893126" y="995756"/>
                  <a:pt x="12167580" y="789523"/>
                </a:cubicBezTo>
                <a:lnTo>
                  <a:pt x="12192000" y="769876"/>
                </a:lnTo>
                <a:lnTo>
                  <a:pt x="12192000" y="802845"/>
                </a:lnTo>
                <a:lnTo>
                  <a:pt x="12173558" y="821317"/>
                </a:lnTo>
                <a:cubicBezTo>
                  <a:pt x="12156328" y="839775"/>
                  <a:pt x="12135859" y="862655"/>
                  <a:pt x="12117398" y="877374"/>
                </a:cubicBezTo>
                <a:cubicBezTo>
                  <a:pt x="11911342" y="1038644"/>
                  <a:pt x="11659100" y="1158472"/>
                  <a:pt x="11472926" y="1344259"/>
                </a:cubicBezTo>
                <a:cubicBezTo>
                  <a:pt x="11530856" y="1294104"/>
                  <a:pt x="11599815" y="1254410"/>
                  <a:pt x="11666978" y="1215889"/>
                </a:cubicBezTo>
                <a:cubicBezTo>
                  <a:pt x="11680568" y="1208123"/>
                  <a:pt x="11694155" y="1200357"/>
                  <a:pt x="11707200" y="1192361"/>
                </a:cubicBezTo>
                <a:cubicBezTo>
                  <a:pt x="11867081" y="1099094"/>
                  <a:pt x="12010478" y="976320"/>
                  <a:pt x="12144637" y="858646"/>
                </a:cubicBezTo>
                <a:lnTo>
                  <a:pt x="12192000" y="810414"/>
                </a:lnTo>
                <a:lnTo>
                  <a:pt x="12192000" y="916439"/>
                </a:lnTo>
                <a:lnTo>
                  <a:pt x="12150630" y="982925"/>
                </a:lnTo>
                <a:cubicBezTo>
                  <a:pt x="11972246" y="1237618"/>
                  <a:pt x="11719654" y="1416530"/>
                  <a:pt x="11389484" y="1469889"/>
                </a:cubicBezTo>
                <a:cubicBezTo>
                  <a:pt x="11249700" y="1582602"/>
                  <a:pt x="11093517" y="1667134"/>
                  <a:pt x="10923736" y="1721439"/>
                </a:cubicBezTo>
                <a:cubicBezTo>
                  <a:pt x="10979487" y="1741826"/>
                  <a:pt x="11035469" y="1761662"/>
                  <a:pt x="11091913" y="1780406"/>
                </a:cubicBezTo>
                <a:cubicBezTo>
                  <a:pt x="11318237" y="1855623"/>
                  <a:pt x="11544464" y="1908264"/>
                  <a:pt x="11771238" y="1944400"/>
                </a:cubicBezTo>
                <a:cubicBezTo>
                  <a:pt x="11775181" y="1939634"/>
                  <a:pt x="11778904" y="1935410"/>
                  <a:pt x="11783166" y="1931422"/>
                </a:cubicBezTo>
                <a:cubicBezTo>
                  <a:pt x="11885723" y="1797152"/>
                  <a:pt x="11990570" y="1669642"/>
                  <a:pt x="12131988" y="1574357"/>
                </a:cubicBezTo>
                <a:lnTo>
                  <a:pt x="12192000" y="1537429"/>
                </a:lnTo>
                <a:lnTo>
                  <a:pt x="12192000" y="1589108"/>
                </a:lnTo>
                <a:lnTo>
                  <a:pt x="12112105" y="1640352"/>
                </a:lnTo>
                <a:cubicBezTo>
                  <a:pt x="12011319" y="1713959"/>
                  <a:pt x="11928638" y="1801479"/>
                  <a:pt x="11849203" y="1900149"/>
                </a:cubicBezTo>
                <a:cubicBezTo>
                  <a:pt x="11883038" y="1876488"/>
                  <a:pt x="11915071" y="1849494"/>
                  <a:pt x="11946326" y="1822808"/>
                </a:cubicBezTo>
                <a:cubicBezTo>
                  <a:pt x="11980834" y="1792997"/>
                  <a:pt x="12017130" y="1762011"/>
                  <a:pt x="12055863" y="1735914"/>
                </a:cubicBezTo>
                <a:cubicBezTo>
                  <a:pt x="12086678" y="1714840"/>
                  <a:pt x="12119524" y="1696556"/>
                  <a:pt x="12150816" y="1678902"/>
                </a:cubicBezTo>
                <a:lnTo>
                  <a:pt x="12192000" y="1655121"/>
                </a:lnTo>
                <a:lnTo>
                  <a:pt x="12192000" y="1686869"/>
                </a:lnTo>
                <a:lnTo>
                  <a:pt x="12163772" y="1703058"/>
                </a:lnTo>
                <a:cubicBezTo>
                  <a:pt x="12132704" y="1720165"/>
                  <a:pt x="12100405" y="1738677"/>
                  <a:pt x="12070597" y="1758893"/>
                </a:cubicBezTo>
                <a:cubicBezTo>
                  <a:pt x="12033422" y="1784357"/>
                  <a:pt x="11997904" y="1815035"/>
                  <a:pt x="11963621" y="1844299"/>
                </a:cubicBezTo>
                <a:cubicBezTo>
                  <a:pt x="11938421" y="1865816"/>
                  <a:pt x="11913214" y="1887338"/>
                  <a:pt x="11886604" y="1907617"/>
                </a:cubicBezTo>
                <a:cubicBezTo>
                  <a:pt x="11977116" y="1884856"/>
                  <a:pt x="12067233" y="1841647"/>
                  <a:pt x="12153575" y="1786372"/>
                </a:cubicBezTo>
                <a:lnTo>
                  <a:pt x="12192000" y="1759693"/>
                </a:lnTo>
                <a:lnTo>
                  <a:pt x="12192000" y="1809459"/>
                </a:lnTo>
                <a:lnTo>
                  <a:pt x="12121362" y="1857561"/>
                </a:lnTo>
                <a:cubicBezTo>
                  <a:pt x="12048187" y="1902591"/>
                  <a:pt x="11972544" y="1939172"/>
                  <a:pt x="11895949" y="1963079"/>
                </a:cubicBezTo>
                <a:lnTo>
                  <a:pt x="12192000" y="1990579"/>
                </a:lnTo>
                <a:lnTo>
                  <a:pt x="12192000" y="2065582"/>
                </a:lnTo>
                <a:lnTo>
                  <a:pt x="12153918" y="2063926"/>
                </a:lnTo>
                <a:lnTo>
                  <a:pt x="12192000" y="2085104"/>
                </a:lnTo>
                <a:lnTo>
                  <a:pt x="12192000" y="2178471"/>
                </a:lnTo>
                <a:lnTo>
                  <a:pt x="12085355" y="2122457"/>
                </a:lnTo>
                <a:lnTo>
                  <a:pt x="12192000" y="2196158"/>
                </a:lnTo>
                <a:lnTo>
                  <a:pt x="12192000" y="2230374"/>
                </a:lnTo>
                <a:lnTo>
                  <a:pt x="12041237" y="2126309"/>
                </a:lnTo>
                <a:cubicBezTo>
                  <a:pt x="12076493" y="2177612"/>
                  <a:pt x="12124001" y="2222030"/>
                  <a:pt x="12174450" y="2262541"/>
                </a:cubicBezTo>
                <a:lnTo>
                  <a:pt x="12192000" y="2275857"/>
                </a:lnTo>
                <a:lnTo>
                  <a:pt x="12192000" y="2377131"/>
                </a:lnTo>
                <a:lnTo>
                  <a:pt x="12155801" y="2349925"/>
                </a:lnTo>
                <a:cubicBezTo>
                  <a:pt x="12047062" y="2264619"/>
                  <a:pt x="11950704" y="2181979"/>
                  <a:pt x="11930164" y="2041945"/>
                </a:cubicBezTo>
                <a:cubicBezTo>
                  <a:pt x="11807338" y="2027929"/>
                  <a:pt x="11684723" y="2008847"/>
                  <a:pt x="11561767" y="1984479"/>
                </a:cubicBezTo>
                <a:cubicBezTo>
                  <a:pt x="11829168" y="2318516"/>
                  <a:pt x="11916257" y="2737804"/>
                  <a:pt x="11987997" y="3153822"/>
                </a:cubicBezTo>
                <a:cubicBezTo>
                  <a:pt x="11991834" y="3176690"/>
                  <a:pt x="11945766" y="3233800"/>
                  <a:pt x="11926558" y="3203134"/>
                </a:cubicBezTo>
                <a:cubicBezTo>
                  <a:pt x="11688637" y="2826855"/>
                  <a:pt x="11343207" y="2452063"/>
                  <a:pt x="11440430" y="1973028"/>
                </a:cubicBezTo>
                <a:cubicBezTo>
                  <a:pt x="11441503" y="1968973"/>
                  <a:pt x="11443583" y="1964061"/>
                  <a:pt x="11446754" y="1959605"/>
                </a:cubicBezTo>
                <a:cubicBezTo>
                  <a:pt x="11314670" y="1929437"/>
                  <a:pt x="11182797" y="1894208"/>
                  <a:pt x="11050651" y="1850495"/>
                </a:cubicBezTo>
                <a:cubicBezTo>
                  <a:pt x="10825423" y="1775743"/>
                  <a:pt x="10604642" y="1687421"/>
                  <a:pt x="10389960" y="1586232"/>
                </a:cubicBezTo>
                <a:cubicBezTo>
                  <a:pt x="10423849" y="1697796"/>
                  <a:pt x="10481699" y="1805979"/>
                  <a:pt x="10500699" y="1913175"/>
                </a:cubicBezTo>
                <a:cubicBezTo>
                  <a:pt x="10502971" y="1915419"/>
                  <a:pt x="10505550" y="1918445"/>
                  <a:pt x="10507814" y="1920694"/>
                </a:cubicBezTo>
                <a:cubicBezTo>
                  <a:pt x="10511536" y="1916469"/>
                  <a:pt x="10515800" y="1912482"/>
                  <a:pt x="10518908" y="1911226"/>
                </a:cubicBezTo>
                <a:cubicBezTo>
                  <a:pt x="10803133" y="1788841"/>
                  <a:pt x="11118572" y="2264893"/>
                  <a:pt x="11258935" y="2442781"/>
                </a:cubicBezTo>
                <a:cubicBezTo>
                  <a:pt x="11271929" y="2459223"/>
                  <a:pt x="11230610" y="2515770"/>
                  <a:pt x="11211663" y="2510325"/>
                </a:cubicBezTo>
                <a:cubicBezTo>
                  <a:pt x="10952813" y="2437432"/>
                  <a:pt x="10754880" y="2286035"/>
                  <a:pt x="10571295" y="2105302"/>
                </a:cubicBezTo>
                <a:cubicBezTo>
                  <a:pt x="10593939" y="2333141"/>
                  <a:pt x="10477445" y="2625036"/>
                  <a:pt x="10435737" y="2805672"/>
                </a:cubicBezTo>
                <a:cubicBezTo>
                  <a:pt x="10398299" y="2965580"/>
                  <a:pt x="10359478" y="3078554"/>
                  <a:pt x="10206831" y="3151701"/>
                </a:cubicBezTo>
                <a:cubicBezTo>
                  <a:pt x="10193935" y="3157832"/>
                  <a:pt x="10194572" y="3142650"/>
                  <a:pt x="10196482" y="3135084"/>
                </a:cubicBezTo>
                <a:cubicBezTo>
                  <a:pt x="10274073" y="2811909"/>
                  <a:pt x="10304290" y="2478979"/>
                  <a:pt x="10381882" y="2155807"/>
                </a:cubicBezTo>
                <a:cubicBezTo>
                  <a:pt x="10395105" y="2100241"/>
                  <a:pt x="10437104" y="2020803"/>
                  <a:pt x="10439260" y="1962486"/>
                </a:cubicBezTo>
                <a:cubicBezTo>
                  <a:pt x="10439491" y="1961942"/>
                  <a:pt x="10439175" y="1961166"/>
                  <a:pt x="10439409" y="1960615"/>
                </a:cubicBezTo>
                <a:cubicBezTo>
                  <a:pt x="10439475" y="1957427"/>
                  <a:pt x="10440085" y="1954468"/>
                  <a:pt x="10439915" y="1951821"/>
                </a:cubicBezTo>
                <a:cubicBezTo>
                  <a:pt x="10433959" y="1836632"/>
                  <a:pt x="10332627" y="1683636"/>
                  <a:pt x="10314241" y="1556749"/>
                </a:cubicBezTo>
                <a:cubicBezTo>
                  <a:pt x="10313847" y="1554649"/>
                  <a:pt x="10314451" y="1551688"/>
                  <a:pt x="10315061" y="1548729"/>
                </a:cubicBezTo>
                <a:cubicBezTo>
                  <a:pt x="10038413" y="1412938"/>
                  <a:pt x="9774128" y="1254043"/>
                  <a:pt x="9526158" y="1071804"/>
                </a:cubicBezTo>
                <a:cubicBezTo>
                  <a:pt x="9586547" y="1245450"/>
                  <a:pt x="9699054" y="1407035"/>
                  <a:pt x="9758689" y="1585512"/>
                </a:cubicBezTo>
                <a:cubicBezTo>
                  <a:pt x="9851296" y="1860991"/>
                  <a:pt x="9909066" y="2144264"/>
                  <a:pt x="9941392" y="2432858"/>
                </a:cubicBezTo>
                <a:cubicBezTo>
                  <a:pt x="9942776" y="2446319"/>
                  <a:pt x="9898852" y="2512059"/>
                  <a:pt x="9887724" y="2495762"/>
                </a:cubicBezTo>
                <a:cubicBezTo>
                  <a:pt x="9758830" y="2305989"/>
                  <a:pt x="9675953" y="2083557"/>
                  <a:pt x="9587446" y="1872898"/>
                </a:cubicBezTo>
                <a:cubicBezTo>
                  <a:pt x="9504836" y="1675682"/>
                  <a:pt x="9450239" y="1492905"/>
                  <a:pt x="9462810" y="1288346"/>
                </a:cubicBezTo>
                <a:cubicBezTo>
                  <a:pt x="9416080" y="1372857"/>
                  <a:pt x="9368030" y="1457457"/>
                  <a:pt x="9318575" y="1540820"/>
                </a:cubicBezTo>
                <a:cubicBezTo>
                  <a:pt x="9284037" y="1599587"/>
                  <a:pt x="9257140" y="1661598"/>
                  <a:pt x="9191090" y="1688355"/>
                </a:cubicBezTo>
                <a:cubicBezTo>
                  <a:pt x="9186426" y="1690241"/>
                  <a:pt x="9179411" y="1688563"/>
                  <a:pt x="9177757" y="1683354"/>
                </a:cubicBezTo>
                <a:cubicBezTo>
                  <a:pt x="9143528" y="1583238"/>
                  <a:pt x="9220115" y="1420588"/>
                  <a:pt x="9274865" y="1336896"/>
                </a:cubicBezTo>
                <a:cubicBezTo>
                  <a:pt x="9324504" y="1260695"/>
                  <a:pt x="9393212" y="1200294"/>
                  <a:pt x="9478649" y="1173376"/>
                </a:cubicBezTo>
                <a:cubicBezTo>
                  <a:pt x="9479343" y="1171736"/>
                  <a:pt x="9480811" y="1169782"/>
                  <a:pt x="9482281" y="1167830"/>
                </a:cubicBezTo>
                <a:cubicBezTo>
                  <a:pt x="9463542" y="1119335"/>
                  <a:pt x="9448141" y="1069035"/>
                  <a:pt x="9438637" y="1015438"/>
                </a:cubicBezTo>
                <a:cubicBezTo>
                  <a:pt x="9438473" y="1012795"/>
                  <a:pt x="9438847" y="1010377"/>
                  <a:pt x="9439458" y="1007420"/>
                </a:cubicBezTo>
                <a:cubicBezTo>
                  <a:pt x="9356819" y="944106"/>
                  <a:pt x="9275563" y="877509"/>
                  <a:pt x="9197105" y="808882"/>
                </a:cubicBezTo>
                <a:cubicBezTo>
                  <a:pt x="9119732" y="740719"/>
                  <a:pt x="9045390" y="669969"/>
                  <a:pt x="8973607" y="597733"/>
                </a:cubicBezTo>
                <a:cubicBezTo>
                  <a:pt x="9117865" y="988437"/>
                  <a:pt x="9115639" y="1402749"/>
                  <a:pt x="8967512" y="1795211"/>
                </a:cubicBezTo>
                <a:cubicBezTo>
                  <a:pt x="8964595" y="1803635"/>
                  <a:pt x="8922055" y="1866099"/>
                  <a:pt x="8912526" y="1841464"/>
                </a:cubicBezTo>
                <a:cubicBezTo>
                  <a:pt x="8756044" y="1433999"/>
                  <a:pt x="8647107" y="967467"/>
                  <a:pt x="8893391" y="572788"/>
                </a:cubicBezTo>
                <a:cubicBezTo>
                  <a:pt x="8896018" y="568101"/>
                  <a:pt x="8899507" y="564428"/>
                  <a:pt x="8902990" y="560750"/>
                </a:cubicBezTo>
                <a:cubicBezTo>
                  <a:pt x="8907633" y="554349"/>
                  <a:pt x="8913596" y="547863"/>
                  <a:pt x="8919102" y="542471"/>
                </a:cubicBezTo>
                <a:cubicBezTo>
                  <a:pt x="8828814" y="448553"/>
                  <a:pt x="8743025" y="351231"/>
                  <a:pt x="8661728" y="250903"/>
                </a:cubicBezTo>
                <a:close/>
                <a:moveTo>
                  <a:pt x="8357758" y="0"/>
                </a:moveTo>
                <a:lnTo>
                  <a:pt x="8405492" y="0"/>
                </a:lnTo>
                <a:lnTo>
                  <a:pt x="8392083" y="30495"/>
                </a:lnTo>
                <a:cubicBezTo>
                  <a:pt x="8354166" y="121698"/>
                  <a:pt x="8324318" y="217584"/>
                  <a:pt x="8339888" y="306259"/>
                </a:cubicBezTo>
                <a:cubicBezTo>
                  <a:pt x="8364400" y="446040"/>
                  <a:pt x="8455049" y="577127"/>
                  <a:pt x="8473847" y="727373"/>
                </a:cubicBezTo>
                <a:cubicBezTo>
                  <a:pt x="8510300" y="1013846"/>
                  <a:pt x="8488635" y="1326579"/>
                  <a:pt x="8454081" y="1611960"/>
                </a:cubicBezTo>
                <a:cubicBezTo>
                  <a:pt x="8452268" y="1625361"/>
                  <a:pt x="8409518" y="1692886"/>
                  <a:pt x="8396000" y="1663986"/>
                </a:cubicBezTo>
                <a:cubicBezTo>
                  <a:pt x="8190763" y="1233305"/>
                  <a:pt x="8063839" y="818387"/>
                  <a:pt x="8238881" y="368438"/>
                </a:cubicBezTo>
                <a:lnTo>
                  <a:pt x="7668140" y="942511"/>
                </a:lnTo>
                <a:cubicBezTo>
                  <a:pt x="7658137" y="952438"/>
                  <a:pt x="7629107" y="972341"/>
                  <a:pt x="7637853" y="942567"/>
                </a:cubicBezTo>
                <a:cubicBezTo>
                  <a:pt x="7690270" y="771614"/>
                  <a:pt x="7793861" y="624255"/>
                  <a:pt x="7909649" y="489150"/>
                </a:cubicBezTo>
                <a:cubicBezTo>
                  <a:pt x="8010566" y="370919"/>
                  <a:pt x="8112174" y="322520"/>
                  <a:pt x="8256182" y="301724"/>
                </a:cubicBezTo>
                <a:cubicBezTo>
                  <a:pt x="8255907" y="293239"/>
                  <a:pt x="8255408" y="285302"/>
                  <a:pt x="8255912" y="276498"/>
                </a:cubicBezTo>
                <a:cubicBezTo>
                  <a:pt x="8260651" y="221208"/>
                  <a:pt x="8285427" y="155085"/>
                  <a:pt x="8315225" y="89075"/>
                </a:cubicBezTo>
                <a:close/>
                <a:moveTo>
                  <a:pt x="7497388" y="0"/>
                </a:moveTo>
                <a:lnTo>
                  <a:pt x="7560921" y="0"/>
                </a:lnTo>
                <a:lnTo>
                  <a:pt x="7546742" y="68966"/>
                </a:lnTo>
                <a:cubicBezTo>
                  <a:pt x="7513334" y="225436"/>
                  <a:pt x="7494394" y="379659"/>
                  <a:pt x="7488853" y="535687"/>
                </a:cubicBezTo>
                <a:lnTo>
                  <a:pt x="7529509" y="380358"/>
                </a:lnTo>
                <a:cubicBezTo>
                  <a:pt x="7546426" y="316055"/>
                  <a:pt x="7563725" y="249346"/>
                  <a:pt x="7585939" y="184712"/>
                </a:cubicBezTo>
                <a:cubicBezTo>
                  <a:pt x="7597162" y="152119"/>
                  <a:pt x="7609478" y="119997"/>
                  <a:pt x="7621792" y="87864"/>
                </a:cubicBezTo>
                <a:lnTo>
                  <a:pt x="7654204" y="0"/>
                </a:lnTo>
                <a:lnTo>
                  <a:pt x="7683986" y="0"/>
                </a:lnTo>
                <a:lnTo>
                  <a:pt x="7647914" y="97640"/>
                </a:lnTo>
                <a:cubicBezTo>
                  <a:pt x="7635833" y="129221"/>
                  <a:pt x="7623516" y="161350"/>
                  <a:pt x="7612524" y="193392"/>
                </a:cubicBezTo>
                <a:cubicBezTo>
                  <a:pt x="7590775" y="256933"/>
                  <a:pt x="7573702" y="323103"/>
                  <a:pt x="7557013" y="386853"/>
                </a:cubicBezTo>
                <a:lnTo>
                  <a:pt x="7517286" y="539999"/>
                </a:lnTo>
                <a:cubicBezTo>
                  <a:pt x="7579804" y="409054"/>
                  <a:pt x="7648790" y="283748"/>
                  <a:pt x="7704204" y="152292"/>
                </a:cubicBezTo>
                <a:lnTo>
                  <a:pt x="7756975" y="0"/>
                </a:lnTo>
                <a:lnTo>
                  <a:pt x="7837329" y="0"/>
                </a:lnTo>
                <a:lnTo>
                  <a:pt x="7821760" y="65656"/>
                </a:lnTo>
                <a:cubicBezTo>
                  <a:pt x="7739780" y="311007"/>
                  <a:pt x="7576279" y="519263"/>
                  <a:pt x="7488925" y="763628"/>
                </a:cubicBezTo>
                <a:cubicBezTo>
                  <a:pt x="7478308" y="793254"/>
                  <a:pt x="7422482" y="826275"/>
                  <a:pt x="7419999" y="774360"/>
                </a:cubicBezTo>
                <a:cubicBezTo>
                  <a:pt x="7407159" y="524115"/>
                  <a:pt x="7434412" y="279259"/>
                  <a:pt x="7487820" y="37416"/>
                </a:cubicBezTo>
                <a:close/>
                <a:moveTo>
                  <a:pt x="3882765" y="0"/>
                </a:moveTo>
                <a:lnTo>
                  <a:pt x="3995099" y="0"/>
                </a:lnTo>
                <a:lnTo>
                  <a:pt x="4163818" y="234104"/>
                </a:lnTo>
                <a:cubicBezTo>
                  <a:pt x="4167056" y="234046"/>
                  <a:pt x="4169933" y="233486"/>
                  <a:pt x="4172099" y="234207"/>
                </a:cubicBezTo>
                <a:cubicBezTo>
                  <a:pt x="4370329" y="290447"/>
                  <a:pt x="4575890" y="304753"/>
                  <a:pt x="4784282" y="276561"/>
                </a:cubicBezTo>
                <a:cubicBezTo>
                  <a:pt x="4788943" y="273941"/>
                  <a:pt x="4794689" y="270546"/>
                  <a:pt x="4801687" y="267764"/>
                </a:cubicBezTo>
                <a:cubicBezTo>
                  <a:pt x="5207052" y="98325"/>
                  <a:pt x="5661672" y="149587"/>
                  <a:pt x="6082788" y="64119"/>
                </a:cubicBezTo>
                <a:cubicBezTo>
                  <a:pt x="6097705" y="60940"/>
                  <a:pt x="6122565" y="65809"/>
                  <a:pt x="6099442" y="82568"/>
                </a:cubicBezTo>
                <a:cubicBezTo>
                  <a:pt x="5702970" y="366122"/>
                  <a:pt x="5250177" y="483706"/>
                  <a:pt x="4804137" y="320931"/>
                </a:cubicBezTo>
                <a:cubicBezTo>
                  <a:pt x="4608728" y="353445"/>
                  <a:pt x="4415104" y="351091"/>
                  <a:pt x="4227047" y="313415"/>
                </a:cubicBezTo>
                <a:cubicBezTo>
                  <a:pt x="4265992" y="361495"/>
                  <a:pt x="4305481" y="409180"/>
                  <a:pt x="4346041" y="456086"/>
                </a:cubicBezTo>
                <a:cubicBezTo>
                  <a:pt x="4508645" y="644218"/>
                  <a:pt x="4684629" y="811207"/>
                  <a:pt x="4870967" y="963061"/>
                </a:cubicBezTo>
                <a:cubicBezTo>
                  <a:pt x="4877428" y="960662"/>
                  <a:pt x="4883360" y="958653"/>
                  <a:pt x="4889647" y="957147"/>
                </a:cubicBezTo>
                <a:cubicBezTo>
                  <a:pt x="5063790" y="885104"/>
                  <a:pt x="5235998" y="820573"/>
                  <a:pt x="5422504" y="805191"/>
                </a:cubicBezTo>
                <a:cubicBezTo>
                  <a:pt x="5643719" y="786779"/>
                  <a:pt x="5869113" y="808075"/>
                  <a:pt x="6087656" y="826703"/>
                </a:cubicBezTo>
                <a:cubicBezTo>
                  <a:pt x="6118977" y="829180"/>
                  <a:pt x="6064821" y="863092"/>
                  <a:pt x="6058717" y="865992"/>
                </a:cubicBezTo>
                <a:cubicBezTo>
                  <a:pt x="5757093" y="988464"/>
                  <a:pt x="5312094" y="1115658"/>
                  <a:pt x="4974153" y="1045456"/>
                </a:cubicBezTo>
                <a:cubicBezTo>
                  <a:pt x="5180499" y="1203411"/>
                  <a:pt x="5398986" y="1344171"/>
                  <a:pt x="5627835" y="1472077"/>
                </a:cubicBezTo>
                <a:cubicBezTo>
                  <a:pt x="5628372" y="1471688"/>
                  <a:pt x="5629279" y="1471800"/>
                  <a:pt x="5629817" y="1471412"/>
                </a:cubicBezTo>
                <a:cubicBezTo>
                  <a:pt x="5631249" y="1471132"/>
                  <a:pt x="5633225" y="1470462"/>
                  <a:pt x="5634124" y="1470572"/>
                </a:cubicBezTo>
                <a:cubicBezTo>
                  <a:pt x="5647257" y="1469448"/>
                  <a:pt x="5751167" y="1386498"/>
                  <a:pt x="5755832" y="1383886"/>
                </a:cubicBezTo>
                <a:cubicBezTo>
                  <a:pt x="5837996" y="1338827"/>
                  <a:pt x="5925989" y="1306339"/>
                  <a:pt x="6014186" y="1279799"/>
                </a:cubicBezTo>
                <a:cubicBezTo>
                  <a:pt x="6310230" y="1190367"/>
                  <a:pt x="6608567" y="1157268"/>
                  <a:pt x="6901619" y="1047874"/>
                </a:cubicBezTo>
                <a:cubicBezTo>
                  <a:pt x="6921553" y="1040293"/>
                  <a:pt x="6976591" y="1037028"/>
                  <a:pt x="6931566" y="1062034"/>
                </a:cubicBezTo>
                <a:cubicBezTo>
                  <a:pt x="6610108" y="1243134"/>
                  <a:pt x="6183662" y="1573592"/>
                  <a:pt x="5790982" y="1561380"/>
                </a:cubicBezTo>
                <a:cubicBezTo>
                  <a:pt x="5920545" y="1629240"/>
                  <a:pt x="6053507" y="1693876"/>
                  <a:pt x="6188971" y="1755168"/>
                </a:cubicBezTo>
                <a:cubicBezTo>
                  <a:pt x="6193458" y="1753446"/>
                  <a:pt x="6198307" y="1752214"/>
                  <a:pt x="6202446" y="1752268"/>
                </a:cubicBezTo>
                <a:cubicBezTo>
                  <a:pt x="6504288" y="1570118"/>
                  <a:pt x="6833930" y="1471594"/>
                  <a:pt x="7179560" y="1467551"/>
                </a:cubicBezTo>
                <a:cubicBezTo>
                  <a:pt x="7221126" y="1467186"/>
                  <a:pt x="7172003" y="1501258"/>
                  <a:pt x="7158730" y="1507835"/>
                </a:cubicBezTo>
                <a:cubicBezTo>
                  <a:pt x="6888412" y="1630502"/>
                  <a:pt x="6618589" y="1809287"/>
                  <a:pt x="6326959" y="1817686"/>
                </a:cubicBezTo>
                <a:cubicBezTo>
                  <a:pt x="6396578" y="1848113"/>
                  <a:pt x="6466739" y="1878148"/>
                  <a:pt x="6537433" y="1907790"/>
                </a:cubicBezTo>
                <a:cubicBezTo>
                  <a:pt x="6542473" y="1907949"/>
                  <a:pt x="6546435" y="1908891"/>
                  <a:pt x="6550221" y="1910729"/>
                </a:cubicBezTo>
                <a:cubicBezTo>
                  <a:pt x="6742694" y="1932993"/>
                  <a:pt x="6849771" y="2068278"/>
                  <a:pt x="6964438" y="2209505"/>
                </a:cubicBezTo>
                <a:cubicBezTo>
                  <a:pt x="7113162" y="2393201"/>
                  <a:pt x="7266286" y="2592015"/>
                  <a:pt x="7367862" y="2806833"/>
                </a:cubicBezTo>
                <a:cubicBezTo>
                  <a:pt x="7371456" y="2814338"/>
                  <a:pt x="7369522" y="2821080"/>
                  <a:pt x="7364329" y="2826907"/>
                </a:cubicBezTo>
                <a:cubicBezTo>
                  <a:pt x="7348741" y="2844389"/>
                  <a:pt x="7303788" y="2853651"/>
                  <a:pt x="7290545" y="2850663"/>
                </a:cubicBezTo>
                <a:cubicBezTo>
                  <a:pt x="6859896" y="2738539"/>
                  <a:pt x="6609607" y="2342306"/>
                  <a:pt x="6472036" y="1959003"/>
                </a:cubicBezTo>
                <a:cubicBezTo>
                  <a:pt x="6239391" y="1862081"/>
                  <a:pt x="6011946" y="1759868"/>
                  <a:pt x="5792897" y="1647747"/>
                </a:cubicBezTo>
                <a:cubicBezTo>
                  <a:pt x="5817125" y="1702679"/>
                  <a:pt x="5838127" y="1759942"/>
                  <a:pt x="5842751" y="1816112"/>
                </a:cubicBezTo>
                <a:cubicBezTo>
                  <a:pt x="5844184" y="1815832"/>
                  <a:pt x="5846161" y="1815162"/>
                  <a:pt x="5847424" y="1815776"/>
                </a:cubicBezTo>
                <a:cubicBezTo>
                  <a:pt x="6140442" y="1830791"/>
                  <a:pt x="6291873" y="2115536"/>
                  <a:pt x="6399821" y="2344799"/>
                </a:cubicBezTo>
                <a:cubicBezTo>
                  <a:pt x="6413837" y="2374329"/>
                  <a:pt x="6342916" y="2402075"/>
                  <a:pt x="6323232" y="2389634"/>
                </a:cubicBezTo>
                <a:cubicBezTo>
                  <a:pt x="6177906" y="2301146"/>
                  <a:pt x="6052833" y="2198747"/>
                  <a:pt x="5942958" y="2077708"/>
                </a:cubicBezTo>
                <a:cubicBezTo>
                  <a:pt x="5949243" y="2174636"/>
                  <a:pt x="5937179" y="2273417"/>
                  <a:pt x="5921559" y="2378596"/>
                </a:cubicBezTo>
                <a:cubicBezTo>
                  <a:pt x="5888539" y="2593290"/>
                  <a:pt x="5878937" y="2813146"/>
                  <a:pt x="5817651" y="3023919"/>
                </a:cubicBezTo>
                <a:cubicBezTo>
                  <a:pt x="5810408" y="3049005"/>
                  <a:pt x="5741174" y="3089270"/>
                  <a:pt x="5729634" y="3051849"/>
                </a:cubicBezTo>
                <a:cubicBezTo>
                  <a:pt x="5657096" y="2815984"/>
                  <a:pt x="5581632" y="2571559"/>
                  <a:pt x="5611018" y="2316769"/>
                </a:cubicBezTo>
                <a:cubicBezTo>
                  <a:pt x="5622715" y="2217484"/>
                  <a:pt x="5656813" y="2135538"/>
                  <a:pt x="5687608" y="2039972"/>
                </a:cubicBezTo>
                <a:cubicBezTo>
                  <a:pt x="5744741" y="1859679"/>
                  <a:pt x="5733310" y="1742061"/>
                  <a:pt x="5657554" y="1576445"/>
                </a:cubicBezTo>
                <a:cubicBezTo>
                  <a:pt x="5483232" y="1483028"/>
                  <a:pt x="5313009" y="1382833"/>
                  <a:pt x="5150475" y="1274012"/>
                </a:cubicBezTo>
                <a:cubicBezTo>
                  <a:pt x="5326569" y="1559959"/>
                  <a:pt x="5457991" y="1838600"/>
                  <a:pt x="5349142" y="2204405"/>
                </a:cubicBezTo>
                <a:cubicBezTo>
                  <a:pt x="5342604" y="2225928"/>
                  <a:pt x="5273881" y="2261245"/>
                  <a:pt x="5262214" y="2233836"/>
                </a:cubicBezTo>
                <a:cubicBezTo>
                  <a:pt x="5160759" y="2006724"/>
                  <a:pt x="5064863" y="1777114"/>
                  <a:pt x="4981539" y="1542201"/>
                </a:cubicBezTo>
                <a:cubicBezTo>
                  <a:pt x="4932755" y="1405876"/>
                  <a:pt x="4893729" y="1278486"/>
                  <a:pt x="4958461" y="1136957"/>
                </a:cubicBezTo>
                <a:cubicBezTo>
                  <a:pt x="4854219" y="1059900"/>
                  <a:pt x="4753195" y="978221"/>
                  <a:pt x="4655015" y="891426"/>
                </a:cubicBez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17" name="Rectangle 16">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201"/>
            <a:ext cx="11277600" cy="5943598"/>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F66CE626-17BB-714D-F11E-520FB0296AB1}"/>
              </a:ext>
            </a:extLst>
          </p:cNvPr>
          <p:cNvSpPr>
            <a:spLocks noGrp="1"/>
          </p:cNvSpPr>
          <p:nvPr>
            <p:ph type="title"/>
          </p:nvPr>
        </p:nvSpPr>
        <p:spPr>
          <a:xfrm>
            <a:off x="1143000" y="990599"/>
            <a:ext cx="9906000" cy="685800"/>
          </a:xfrm>
        </p:spPr>
        <p:txBody>
          <a:bodyPr anchor="t">
            <a:normAutofit/>
          </a:bodyPr>
          <a:lstStyle/>
          <a:p>
            <a:r>
              <a:rPr lang="en-US" sz="4000" dirty="0"/>
              <a:t>NLP tasks:</a:t>
            </a:r>
          </a:p>
        </p:txBody>
      </p:sp>
      <p:graphicFrame>
        <p:nvGraphicFramePr>
          <p:cNvPr id="6" name="Content Placeholder 2">
            <a:extLst>
              <a:ext uri="{FF2B5EF4-FFF2-40B4-BE49-F238E27FC236}">
                <a16:creationId xmlns:a16="http://schemas.microsoft.com/office/drawing/2014/main" id="{CF129A54-8984-4AD9-DB5F-2442BF38C29E}"/>
              </a:ext>
            </a:extLst>
          </p:cNvPr>
          <p:cNvGraphicFramePr>
            <a:graphicFrameLocks noGrp="1"/>
          </p:cNvGraphicFramePr>
          <p:nvPr>
            <p:ph idx="1"/>
            <p:extLst>
              <p:ext uri="{D42A27DB-BD31-4B8C-83A1-F6EECF244321}">
                <p14:modId xmlns:p14="http://schemas.microsoft.com/office/powerpoint/2010/main" val="2685498198"/>
              </p:ext>
            </p:extLst>
          </p:nvPr>
        </p:nvGraphicFramePr>
        <p:xfrm>
          <a:off x="685800" y="2137228"/>
          <a:ext cx="10820400" cy="3733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44570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27A3DCF0-3743-2C79-02FE-E06AA8AE7872}"/>
              </a:ext>
            </a:extLst>
          </p:cNvPr>
          <p:cNvSpPr>
            <a:spLocks noGrp="1"/>
          </p:cNvSpPr>
          <p:nvPr>
            <p:ph type="title"/>
          </p:nvPr>
        </p:nvSpPr>
        <p:spPr>
          <a:xfrm>
            <a:off x="479394" y="1070800"/>
            <a:ext cx="3939688" cy="5583126"/>
          </a:xfrm>
        </p:spPr>
        <p:txBody>
          <a:bodyPr>
            <a:normAutofit/>
          </a:bodyPr>
          <a:lstStyle/>
          <a:p>
            <a:pPr algn="r"/>
            <a:r>
              <a:rPr lang="en-US" sz="6200"/>
              <a:t>Modeling Techniques</a:t>
            </a:r>
          </a:p>
        </p:txBody>
      </p:sp>
      <p:cxnSp>
        <p:nvCxnSpPr>
          <p:cNvPr id="11" name="Straight Connector 10">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DF8872B5-C958-CD9A-72BF-D1E21DCAB896}"/>
              </a:ext>
            </a:extLst>
          </p:cNvPr>
          <p:cNvGraphicFramePr>
            <a:graphicFrameLocks noGrp="1"/>
          </p:cNvGraphicFramePr>
          <p:nvPr>
            <p:ph idx="1"/>
            <p:extLst>
              <p:ext uri="{D42A27DB-BD31-4B8C-83A1-F6EECF244321}">
                <p14:modId xmlns:p14="http://schemas.microsoft.com/office/powerpoint/2010/main" val="1570763045"/>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6089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gital stock market graph">
            <a:extLst>
              <a:ext uri="{FF2B5EF4-FFF2-40B4-BE49-F238E27FC236}">
                <a16:creationId xmlns:a16="http://schemas.microsoft.com/office/drawing/2014/main" id="{E14C86B7-0608-90C6-9625-6CC395B19615}"/>
              </a:ext>
            </a:extLst>
          </p:cNvPr>
          <p:cNvPicPr>
            <a:picLocks noChangeAspect="1"/>
          </p:cNvPicPr>
          <p:nvPr/>
        </p:nvPicPr>
        <p:blipFill>
          <a:blip r:embed="rId3" cstate="hqprint">
            <a:extLst>
              <a:ext uri="{28A0092B-C50C-407E-A947-70E740481C1C}">
                <a14:useLocalDpi xmlns:a14="http://schemas.microsoft.com/office/drawing/2010/main"/>
              </a:ext>
            </a:extLst>
          </a:blip>
          <a:srcRect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BE9A4B-08FF-3273-5302-B077C17BBFB0}"/>
              </a:ext>
            </a:extLst>
          </p:cNvPr>
          <p:cNvSpPr>
            <a:spLocks noGrp="1"/>
          </p:cNvSpPr>
          <p:nvPr>
            <p:ph type="title"/>
          </p:nvPr>
        </p:nvSpPr>
        <p:spPr>
          <a:xfrm>
            <a:off x="371094" y="1161288"/>
            <a:ext cx="3438144" cy="1124712"/>
          </a:xfrm>
        </p:spPr>
        <p:txBody>
          <a:bodyPr anchor="b">
            <a:normAutofit/>
          </a:bodyPr>
          <a:lstStyle/>
          <a:p>
            <a:r>
              <a:rPr lang="en-AU" sz="2800"/>
              <a:t>Traditional Machine Learning Approaches</a:t>
            </a:r>
            <a:endParaRPr lang="en-US" sz="280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A14E4EE-F848-F629-8733-8D267A505066}"/>
              </a:ext>
            </a:extLst>
          </p:cNvPr>
          <p:cNvSpPr>
            <a:spLocks noGrp="1"/>
          </p:cNvSpPr>
          <p:nvPr>
            <p:ph idx="1"/>
          </p:nvPr>
        </p:nvSpPr>
        <p:spPr>
          <a:xfrm>
            <a:off x="371094" y="2718054"/>
            <a:ext cx="3438906" cy="3207258"/>
          </a:xfrm>
        </p:spPr>
        <p:txBody>
          <a:bodyPr anchor="t">
            <a:noAutofit/>
          </a:bodyPr>
          <a:lstStyle/>
          <a:p>
            <a:pPr marL="0" indent="0">
              <a:buNone/>
            </a:pPr>
            <a:r>
              <a:rPr lang="en-AU" sz="1800" dirty="0"/>
              <a:t>Statistical methods that require manual feature extraction from data</a:t>
            </a:r>
          </a:p>
          <a:p>
            <a:pPr marL="0" indent="0">
              <a:buNone/>
            </a:pPr>
            <a:r>
              <a:rPr lang="en-AU" sz="1800" dirty="0"/>
              <a:t>Structured data</a:t>
            </a:r>
          </a:p>
          <a:p>
            <a:pPr marL="0" indent="0">
              <a:buNone/>
            </a:pPr>
            <a:endParaRPr lang="en-AU" sz="1800" dirty="0"/>
          </a:p>
          <a:p>
            <a:r>
              <a:rPr lang="en-AU" sz="1800" dirty="0"/>
              <a:t>Linear Regression</a:t>
            </a:r>
          </a:p>
          <a:p>
            <a:r>
              <a:rPr lang="en-AU" sz="1800" dirty="0"/>
              <a:t>Logistic Regression</a:t>
            </a:r>
          </a:p>
          <a:p>
            <a:r>
              <a:rPr lang="en-AU" sz="1800" dirty="0"/>
              <a:t>Decision </a:t>
            </a:r>
            <a:r>
              <a:rPr lang="en-AU" sz="1800" dirty="0" err="1"/>
              <a:t>TreesSupport</a:t>
            </a:r>
            <a:r>
              <a:rPr lang="en-AU" sz="1800" dirty="0"/>
              <a:t> </a:t>
            </a:r>
          </a:p>
          <a:p>
            <a:r>
              <a:rPr lang="en-AU" sz="1800" dirty="0"/>
              <a:t>Vector Machines (SVM)</a:t>
            </a:r>
          </a:p>
          <a:p>
            <a:r>
              <a:rPr lang="en-AU" sz="1800" dirty="0"/>
              <a:t>K-Nearest </a:t>
            </a:r>
            <a:r>
              <a:rPr lang="en-AU" sz="1800" dirty="0" err="1"/>
              <a:t>Neighbors</a:t>
            </a:r>
            <a:r>
              <a:rPr lang="en-AU" sz="1800" dirty="0"/>
              <a:t> (KNN)</a:t>
            </a:r>
          </a:p>
          <a:p>
            <a:endParaRPr lang="en-US" sz="1800" dirty="0"/>
          </a:p>
        </p:txBody>
      </p:sp>
    </p:spTree>
    <p:extLst>
      <p:ext uri="{BB962C8B-B14F-4D97-AF65-F5344CB8AC3E}">
        <p14:creationId xmlns:p14="http://schemas.microsoft.com/office/powerpoint/2010/main" val="4038303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Many question marks on black background">
            <a:extLst>
              <a:ext uri="{FF2B5EF4-FFF2-40B4-BE49-F238E27FC236}">
                <a16:creationId xmlns:a16="http://schemas.microsoft.com/office/drawing/2014/main" id="{DE1E67D5-5722-AEF7-243A-40EE10504C7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3523488" y="465376"/>
            <a:ext cx="8668512" cy="6857990"/>
          </a:xfrm>
          <a:prstGeom prst="rect">
            <a:avLst/>
          </a:prstGeom>
        </p:spPr>
      </p:pic>
      <p:sp>
        <p:nvSpPr>
          <p:cNvPr id="11" name="Rectangle 10">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B7AF12-DA1A-C509-1E50-357F3DE57432}"/>
              </a:ext>
            </a:extLst>
          </p:cNvPr>
          <p:cNvSpPr>
            <a:spLocks noGrp="1"/>
          </p:cNvSpPr>
          <p:nvPr>
            <p:ph type="title"/>
          </p:nvPr>
        </p:nvSpPr>
        <p:spPr>
          <a:xfrm>
            <a:off x="371093" y="1004256"/>
            <a:ext cx="3438144" cy="1124712"/>
          </a:xfrm>
        </p:spPr>
        <p:txBody>
          <a:bodyPr anchor="b">
            <a:normAutofit/>
          </a:bodyPr>
          <a:lstStyle/>
          <a:p>
            <a:r>
              <a:rPr lang="en-AU" sz="2800" dirty="0"/>
              <a:t>Advanced Machine Learning Approaches</a:t>
            </a:r>
            <a:endParaRPr lang="en-US" sz="2800" dirty="0"/>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263FDF-AD2F-6979-343B-A258C02704EB}"/>
              </a:ext>
            </a:extLst>
          </p:cNvPr>
          <p:cNvSpPr>
            <a:spLocks noGrp="1"/>
          </p:cNvSpPr>
          <p:nvPr>
            <p:ph idx="1"/>
          </p:nvPr>
        </p:nvSpPr>
        <p:spPr>
          <a:xfrm>
            <a:off x="371093" y="2459240"/>
            <a:ext cx="7603325" cy="3933384"/>
          </a:xfrm>
        </p:spPr>
        <p:txBody>
          <a:bodyPr anchor="t">
            <a:noAutofit/>
          </a:bodyPr>
          <a:lstStyle/>
          <a:p>
            <a:pPr marL="0" indent="0">
              <a:buNone/>
            </a:pPr>
            <a:r>
              <a:rPr lang="en-AU" sz="2000" dirty="0"/>
              <a:t>More sophisticated algorithms</a:t>
            </a:r>
          </a:p>
          <a:p>
            <a:pPr marL="0" indent="0">
              <a:buNone/>
            </a:pPr>
            <a:r>
              <a:rPr lang="en-AU" sz="2000" dirty="0"/>
              <a:t>Structured data</a:t>
            </a:r>
          </a:p>
          <a:p>
            <a:r>
              <a:rPr lang="en-AU" sz="2000" dirty="0"/>
              <a:t>Ensemble Methods</a:t>
            </a:r>
          </a:p>
          <a:p>
            <a:r>
              <a:rPr lang="en-AU" sz="2000" dirty="0"/>
              <a:t>Random Forest</a:t>
            </a:r>
          </a:p>
          <a:p>
            <a:r>
              <a:rPr lang="en-AU" sz="2000" dirty="0"/>
              <a:t>Gradient Boosting Machines (GBM)</a:t>
            </a:r>
          </a:p>
          <a:p>
            <a:r>
              <a:rPr lang="en-AU" sz="2000" dirty="0"/>
              <a:t>Conditional Random Fields (CRFs)</a:t>
            </a:r>
          </a:p>
          <a:p>
            <a:r>
              <a:rPr lang="en-AU" sz="2000" dirty="0"/>
              <a:t>Latent Dirichlet Allocation (LDA)Support Vector Machines with Kernels</a:t>
            </a:r>
          </a:p>
          <a:p>
            <a:r>
              <a:rPr lang="en-AU" sz="2000" dirty="0"/>
              <a:t>Clustering (e.g., K-Means, DBSCAN)</a:t>
            </a:r>
          </a:p>
          <a:p>
            <a:r>
              <a:rPr lang="en-AU" sz="2000" dirty="0"/>
              <a:t>Dimensionality Reduction (e.g., PCA)</a:t>
            </a:r>
          </a:p>
          <a:p>
            <a:endParaRPr lang="en-US" sz="2000" dirty="0"/>
          </a:p>
        </p:txBody>
      </p:sp>
    </p:spTree>
    <p:extLst>
      <p:ext uri="{BB962C8B-B14F-4D97-AF65-F5344CB8AC3E}">
        <p14:creationId xmlns:p14="http://schemas.microsoft.com/office/powerpoint/2010/main" val="1657999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602AB-AB3A-9AAF-5531-A576CB188E93}"/>
              </a:ext>
            </a:extLst>
          </p:cNvPr>
          <p:cNvSpPr>
            <a:spLocks noGrp="1"/>
          </p:cNvSpPr>
          <p:nvPr>
            <p:ph type="title"/>
          </p:nvPr>
        </p:nvSpPr>
        <p:spPr>
          <a:xfrm>
            <a:off x="838199" y="365125"/>
            <a:ext cx="10602433" cy="904875"/>
          </a:xfrm>
        </p:spPr>
        <p:txBody>
          <a:bodyPr/>
          <a:lstStyle/>
          <a:p>
            <a:pPr algn="ctr"/>
            <a:r>
              <a:rPr lang="en-AU" dirty="0"/>
              <a:t>Deep Learning Approaches</a:t>
            </a:r>
            <a:endParaRPr lang="en-US" dirty="0"/>
          </a:p>
        </p:txBody>
      </p:sp>
      <p:pic>
        <p:nvPicPr>
          <p:cNvPr id="4098" name="Picture 2">
            <a:extLst>
              <a:ext uri="{FF2B5EF4-FFF2-40B4-BE49-F238E27FC236}">
                <a16:creationId xmlns:a16="http://schemas.microsoft.com/office/drawing/2014/main" id="{6EFDA22B-ECA9-AD8C-C01C-B5028E2278B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41744" y="1078614"/>
            <a:ext cx="9759281" cy="577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3054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5B38508-A8F6-1B1E-4565-99B379C7DA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4500" y="365125"/>
            <a:ext cx="8763000" cy="629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99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6947B4-98E0-901D-B9B8-8E49789E44CF}"/>
              </a:ext>
            </a:extLst>
          </p:cNvPr>
          <p:cNvSpPr>
            <a:spLocks noGrp="1"/>
          </p:cNvSpPr>
          <p:nvPr>
            <p:ph type="title"/>
          </p:nvPr>
        </p:nvSpPr>
        <p:spPr>
          <a:xfrm>
            <a:off x="635000" y="640823"/>
            <a:ext cx="3418659" cy="5583148"/>
          </a:xfrm>
        </p:spPr>
        <p:txBody>
          <a:bodyPr anchor="ctr">
            <a:normAutofit/>
          </a:bodyPr>
          <a:lstStyle/>
          <a:p>
            <a:r>
              <a:rPr lang="en-AU" sz="4600" b="1"/>
              <a:t>Modern NLP with Transformers</a:t>
            </a:r>
            <a:br>
              <a:rPr lang="en-AU" sz="4600" b="1"/>
            </a:br>
            <a:endParaRPr lang="en-US" sz="460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F464973-AC26-32DF-E918-7FB71D9A3A12}"/>
              </a:ext>
            </a:extLst>
          </p:cNvPr>
          <p:cNvGraphicFramePr>
            <a:graphicFrameLocks noGrp="1"/>
          </p:cNvGraphicFramePr>
          <p:nvPr>
            <p:ph idx="1"/>
            <p:extLst>
              <p:ext uri="{D42A27DB-BD31-4B8C-83A1-F6EECF244321}">
                <p14:modId xmlns:p14="http://schemas.microsoft.com/office/powerpoint/2010/main" val="2955511636"/>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731966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B921-0B8C-4A76-DD80-BBB48ACCE37E}"/>
              </a:ext>
            </a:extLst>
          </p:cNvPr>
          <p:cNvSpPr>
            <a:spLocks noGrp="1"/>
          </p:cNvSpPr>
          <p:nvPr>
            <p:ph type="title"/>
          </p:nvPr>
        </p:nvSpPr>
        <p:spPr/>
        <p:txBody>
          <a:bodyPr/>
          <a:lstStyle/>
          <a:p>
            <a:r>
              <a:rPr lang="en-US" dirty="0"/>
              <a:t>LLM: what are they</a:t>
            </a:r>
          </a:p>
        </p:txBody>
      </p:sp>
      <p:pic>
        <p:nvPicPr>
          <p:cNvPr id="5" name="Picture 4">
            <a:extLst>
              <a:ext uri="{FF2B5EF4-FFF2-40B4-BE49-F238E27FC236}">
                <a16:creationId xmlns:a16="http://schemas.microsoft.com/office/drawing/2014/main" id="{193D24D5-83C0-D04E-F759-69F95F4FC84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441018" y="1825625"/>
            <a:ext cx="3912782" cy="39127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33ECB9-BC32-49D9-5974-F501AA16C8CE}"/>
              </a:ext>
            </a:extLst>
          </p:cNvPr>
          <p:cNvSpPr txBox="1"/>
          <p:nvPr/>
        </p:nvSpPr>
        <p:spPr>
          <a:xfrm>
            <a:off x="1243174" y="5552411"/>
            <a:ext cx="2584547" cy="400110"/>
          </a:xfrm>
          <a:prstGeom prst="rect">
            <a:avLst/>
          </a:prstGeom>
          <a:noFill/>
        </p:spPr>
        <p:txBody>
          <a:bodyPr wrap="square" rtlCol="0">
            <a:spAutoFit/>
          </a:bodyPr>
          <a:lstStyle/>
          <a:p>
            <a:r>
              <a:rPr lang="en-US" sz="2000" dirty="0">
                <a:hlinkClick r:id="rId3"/>
              </a:rPr>
              <a:t>Llama 3.1 (Meta)</a:t>
            </a:r>
            <a:endParaRPr lang="en-US" sz="2000" dirty="0"/>
          </a:p>
        </p:txBody>
      </p:sp>
      <p:pic>
        <p:nvPicPr>
          <p:cNvPr id="6148" name="Picture 4">
            <a:extLst>
              <a:ext uri="{FF2B5EF4-FFF2-40B4-BE49-F238E27FC236}">
                <a16:creationId xmlns:a16="http://schemas.microsoft.com/office/drawing/2014/main" id="{8C380AC6-4718-494C-3F00-2807F62A71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38200" y="1866568"/>
            <a:ext cx="4813300" cy="364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0237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FD67-CC57-27E8-8795-F2B1DE8CDE17}"/>
              </a:ext>
            </a:extLst>
          </p:cNvPr>
          <p:cNvSpPr>
            <a:spLocks noGrp="1"/>
          </p:cNvSpPr>
          <p:nvPr>
            <p:ph type="title"/>
          </p:nvPr>
        </p:nvSpPr>
        <p:spPr/>
        <p:txBody>
          <a:bodyPr/>
          <a:lstStyle/>
          <a:p>
            <a:r>
              <a:rPr lang="en-US"/>
              <a:t>Zip’ing the Internet</a:t>
            </a:r>
            <a:endParaRPr lang="en-US" dirty="0"/>
          </a:p>
        </p:txBody>
      </p:sp>
      <p:pic>
        <p:nvPicPr>
          <p:cNvPr id="4" name="Picture 2">
            <a:extLst>
              <a:ext uri="{FF2B5EF4-FFF2-40B4-BE49-F238E27FC236}">
                <a16:creationId xmlns:a16="http://schemas.microsoft.com/office/drawing/2014/main" id="{AF95BC5D-C838-303C-F62C-980D25831A39}"/>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8229600" y="2275094"/>
            <a:ext cx="1828800" cy="219140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lanet with lights and dots&#10;&#10;Description automatically generated with medium confidence">
            <a:extLst>
              <a:ext uri="{FF2B5EF4-FFF2-40B4-BE49-F238E27FC236}">
                <a16:creationId xmlns:a16="http://schemas.microsoft.com/office/drawing/2014/main" id="{C1848C62-E3AA-AC73-F76F-92C45541CADE}"/>
              </a:ext>
            </a:extLst>
          </p:cNvPr>
          <p:cNvPicPr>
            <a:picLocks noChangeAspect="1"/>
          </p:cNvPicPr>
          <p:nvPr/>
        </p:nvPicPr>
        <p:blipFill rotWithShape="1">
          <a:blip r:embed="rId3"/>
          <a:srcRect l="35455" r="9659"/>
          <a:stretch/>
        </p:blipFill>
        <p:spPr>
          <a:xfrm>
            <a:off x="693682" y="1690688"/>
            <a:ext cx="2538249" cy="2601310"/>
          </a:xfrm>
          <a:prstGeom prst="rect">
            <a:avLst/>
          </a:prstGeom>
        </p:spPr>
      </p:pic>
      <p:pic>
        <p:nvPicPr>
          <p:cNvPr id="8" name="Picture 7" descr="A hallway with rows of servers&#10;&#10;Description automatically generated">
            <a:extLst>
              <a:ext uri="{FF2B5EF4-FFF2-40B4-BE49-F238E27FC236}">
                <a16:creationId xmlns:a16="http://schemas.microsoft.com/office/drawing/2014/main" id="{C768E5DD-115D-F7F7-7C92-0AF57C03734B}"/>
              </a:ext>
            </a:extLst>
          </p:cNvPr>
          <p:cNvPicPr>
            <a:picLocks noChangeAspect="1"/>
          </p:cNvPicPr>
          <p:nvPr/>
        </p:nvPicPr>
        <p:blipFill rotWithShape="1">
          <a:blip r:embed="rId4"/>
          <a:srcRect l="45052" r="-1"/>
          <a:stretch/>
        </p:blipFill>
        <p:spPr>
          <a:xfrm>
            <a:off x="4572000" y="1690688"/>
            <a:ext cx="2538249" cy="2599295"/>
          </a:xfrm>
          <a:prstGeom prst="rect">
            <a:avLst/>
          </a:prstGeom>
        </p:spPr>
      </p:pic>
      <p:sp>
        <p:nvSpPr>
          <p:cNvPr id="11" name="TextBox 10">
            <a:extLst>
              <a:ext uri="{FF2B5EF4-FFF2-40B4-BE49-F238E27FC236}">
                <a16:creationId xmlns:a16="http://schemas.microsoft.com/office/drawing/2014/main" id="{86321ACF-7DF5-AC6E-4FE7-3B2549A6C2A0}"/>
              </a:ext>
            </a:extLst>
          </p:cNvPr>
          <p:cNvSpPr txBox="1"/>
          <p:nvPr/>
        </p:nvSpPr>
        <p:spPr>
          <a:xfrm>
            <a:off x="693682" y="4466502"/>
            <a:ext cx="2538249" cy="923330"/>
          </a:xfrm>
          <a:prstGeom prst="rect">
            <a:avLst/>
          </a:prstGeom>
          <a:noFill/>
        </p:spPr>
        <p:txBody>
          <a:bodyPr wrap="square">
            <a:spAutoFit/>
          </a:bodyPr>
          <a:lstStyle/>
          <a:p>
            <a:r>
              <a:rPr lang="en-AU" b="0" i="0">
                <a:solidFill>
                  <a:srgbClr val="3C4043"/>
                </a:solidFill>
                <a:effectLst/>
                <a:latin typeface="Inter"/>
              </a:rPr>
              <a:t>15 trillion tokens of data from publicly available sources</a:t>
            </a:r>
            <a:endParaRPr lang="en-US" dirty="0"/>
          </a:p>
        </p:txBody>
      </p:sp>
      <p:sp>
        <p:nvSpPr>
          <p:cNvPr id="13" name="TextBox 12">
            <a:extLst>
              <a:ext uri="{FF2B5EF4-FFF2-40B4-BE49-F238E27FC236}">
                <a16:creationId xmlns:a16="http://schemas.microsoft.com/office/drawing/2014/main" id="{5919DD09-95A3-306C-E4A5-15A2B40F6E37}"/>
              </a:ext>
            </a:extLst>
          </p:cNvPr>
          <p:cNvSpPr txBox="1"/>
          <p:nvPr/>
        </p:nvSpPr>
        <p:spPr>
          <a:xfrm>
            <a:off x="4572000" y="4558834"/>
            <a:ext cx="2538249" cy="646331"/>
          </a:xfrm>
          <a:prstGeom prst="rect">
            <a:avLst/>
          </a:prstGeom>
          <a:noFill/>
        </p:spPr>
        <p:txBody>
          <a:bodyPr wrap="square">
            <a:spAutoFit/>
          </a:bodyPr>
          <a:lstStyle/>
          <a:p>
            <a:r>
              <a:rPr lang="en-AU" b="0" i="0">
                <a:solidFill>
                  <a:srgbClr val="3C4043"/>
                </a:solidFill>
                <a:effectLst/>
                <a:latin typeface="Inter"/>
              </a:rPr>
              <a:t>7.7M GPU hours of computation</a:t>
            </a:r>
            <a:endParaRPr lang="en-US" dirty="0"/>
          </a:p>
        </p:txBody>
      </p:sp>
    </p:spTree>
    <p:extLst>
      <p:ext uri="{BB962C8B-B14F-4D97-AF65-F5344CB8AC3E}">
        <p14:creationId xmlns:p14="http://schemas.microsoft.com/office/powerpoint/2010/main" val="32550728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05316B-6B02-0F97-E43F-9C845FBFD5A7}"/>
              </a:ext>
            </a:extLst>
          </p:cNvPr>
          <p:cNvSpPr>
            <a:spLocks noGrp="1"/>
          </p:cNvSpPr>
          <p:nvPr>
            <p:ph type="title"/>
          </p:nvPr>
        </p:nvSpPr>
        <p:spPr>
          <a:xfrm>
            <a:off x="838200" y="365125"/>
            <a:ext cx="10515600" cy="1325563"/>
          </a:xfrm>
        </p:spPr>
        <p:txBody>
          <a:bodyPr>
            <a:normAutofit/>
          </a:bodyPr>
          <a:lstStyle/>
          <a:p>
            <a:r>
              <a:rPr lang="en-US" sz="5400"/>
              <a:t>What we will cover</a:t>
            </a:r>
          </a:p>
        </p:txBody>
      </p:sp>
      <p:sp>
        <p:nvSpPr>
          <p:cNvPr id="11"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B2F9F0AC-C406-D28E-3456-109B7A6E963B}"/>
              </a:ext>
            </a:extLst>
          </p:cNvPr>
          <p:cNvGraphicFramePr>
            <a:graphicFrameLocks noGrp="1"/>
          </p:cNvGraphicFramePr>
          <p:nvPr>
            <p:ph idx="1"/>
            <p:extLst>
              <p:ext uri="{D42A27DB-BD31-4B8C-83A1-F6EECF244321}">
                <p14:modId xmlns:p14="http://schemas.microsoft.com/office/powerpoint/2010/main" val="4265499879"/>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8942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37FEF9-6676-193D-D4F7-6727597B7E88}"/>
              </a:ext>
            </a:extLst>
          </p:cNvPr>
          <p:cNvSpPr>
            <a:spLocks noGrp="1"/>
          </p:cNvSpPr>
          <p:nvPr>
            <p:ph type="title"/>
          </p:nvPr>
        </p:nvSpPr>
        <p:spPr>
          <a:xfrm>
            <a:off x="1907627" y="457200"/>
            <a:ext cx="9640893" cy="619838"/>
          </a:xfrm>
        </p:spPr>
        <p:txBody>
          <a:bodyPr vert="horz" lIns="91440" tIns="45720" rIns="91440" bIns="45720" rtlCol="0" anchor="ctr">
            <a:normAutofit fontScale="90000"/>
          </a:bodyPr>
          <a:lstStyle/>
          <a:p>
            <a:pPr algn="ctr"/>
            <a:r>
              <a:rPr lang="en-US" sz="6600" dirty="0"/>
              <a:t>Predict next word</a:t>
            </a:r>
          </a:p>
        </p:txBody>
      </p:sp>
      <p:sp>
        <p:nvSpPr>
          <p:cNvPr id="1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60E87E9-F6B6-17EC-747A-483C017273D7}"/>
              </a:ext>
            </a:extLst>
          </p:cNvPr>
          <p:cNvPicPr>
            <a:picLocks noChangeAspect="1"/>
          </p:cNvPicPr>
          <p:nvPr/>
        </p:nvPicPr>
        <p:blipFill rotWithShape="1">
          <a:blip r:embed="rId2"/>
          <a:srcRect t="4334" r="6048" b="6030"/>
          <a:stretch/>
        </p:blipFill>
        <p:spPr>
          <a:xfrm>
            <a:off x="5454397" y="2007362"/>
            <a:ext cx="6322444" cy="4539068"/>
          </a:xfrm>
          <a:prstGeom prst="rect">
            <a:avLst/>
          </a:prstGeom>
        </p:spPr>
      </p:pic>
      <p:pic>
        <p:nvPicPr>
          <p:cNvPr id="4" name="Picture 3">
            <a:extLst>
              <a:ext uri="{FF2B5EF4-FFF2-40B4-BE49-F238E27FC236}">
                <a16:creationId xmlns:a16="http://schemas.microsoft.com/office/drawing/2014/main" id="{D88FCF01-676D-F022-CA8C-A6D0446F1278}"/>
              </a:ext>
            </a:extLst>
          </p:cNvPr>
          <p:cNvPicPr>
            <a:picLocks noChangeAspect="1"/>
          </p:cNvPicPr>
          <p:nvPr/>
        </p:nvPicPr>
        <p:blipFill rotWithShape="1">
          <a:blip r:embed="rId3"/>
          <a:srcRect l="9983" b="19778"/>
          <a:stretch/>
        </p:blipFill>
        <p:spPr>
          <a:xfrm>
            <a:off x="220717" y="2007362"/>
            <a:ext cx="5053952" cy="1801589"/>
          </a:xfrm>
          <a:prstGeom prst="rect">
            <a:avLst/>
          </a:prstGeom>
        </p:spPr>
      </p:pic>
    </p:spTree>
    <p:extLst>
      <p:ext uri="{BB962C8B-B14F-4D97-AF65-F5344CB8AC3E}">
        <p14:creationId xmlns:p14="http://schemas.microsoft.com/office/powerpoint/2010/main" val="354050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E2AD0-CBD8-F962-70B3-BD85F4B49F23}"/>
              </a:ext>
            </a:extLst>
          </p:cNvPr>
          <p:cNvSpPr>
            <a:spLocks noGrp="1"/>
          </p:cNvSpPr>
          <p:nvPr>
            <p:ph type="title"/>
          </p:nvPr>
        </p:nvSpPr>
        <p:spPr/>
        <p:txBody>
          <a:bodyPr/>
          <a:lstStyle/>
          <a:p>
            <a:r>
              <a:rPr lang="en-US" dirty="0"/>
              <a:t>LLM </a:t>
            </a:r>
            <a:r>
              <a:rPr lang="en-US" dirty="0">
                <a:solidFill>
                  <a:schemeClr val="tx2">
                    <a:lumMod val="60000"/>
                    <a:lumOff val="40000"/>
                  </a:schemeClr>
                </a:solidFill>
              </a:rPr>
              <a:t>dreams</a:t>
            </a:r>
            <a:r>
              <a:rPr lang="en-US" dirty="0"/>
              <a:t> the document</a:t>
            </a:r>
          </a:p>
        </p:txBody>
      </p:sp>
      <p:pic>
        <p:nvPicPr>
          <p:cNvPr id="4" name="Picture 3">
            <a:extLst>
              <a:ext uri="{FF2B5EF4-FFF2-40B4-BE49-F238E27FC236}">
                <a16:creationId xmlns:a16="http://schemas.microsoft.com/office/drawing/2014/main" id="{B1BF0EC2-B667-3345-B88E-9B0C1573B622}"/>
              </a:ext>
            </a:extLst>
          </p:cNvPr>
          <p:cNvPicPr>
            <a:picLocks noChangeAspect="1"/>
          </p:cNvPicPr>
          <p:nvPr/>
        </p:nvPicPr>
        <p:blipFill>
          <a:blip r:embed="rId2"/>
          <a:stretch>
            <a:fillRect/>
          </a:stretch>
        </p:blipFill>
        <p:spPr>
          <a:xfrm>
            <a:off x="204952" y="1690687"/>
            <a:ext cx="5891048" cy="4795039"/>
          </a:xfrm>
          <a:prstGeom prst="rect">
            <a:avLst/>
          </a:prstGeom>
          <a:ln>
            <a:solidFill>
              <a:srgbClr val="002060"/>
            </a:solidFill>
          </a:ln>
        </p:spPr>
      </p:pic>
      <p:pic>
        <p:nvPicPr>
          <p:cNvPr id="5" name="Picture 4">
            <a:extLst>
              <a:ext uri="{FF2B5EF4-FFF2-40B4-BE49-F238E27FC236}">
                <a16:creationId xmlns:a16="http://schemas.microsoft.com/office/drawing/2014/main" id="{81A20F92-990D-8892-83C4-F5728503208E}"/>
              </a:ext>
            </a:extLst>
          </p:cNvPr>
          <p:cNvPicPr>
            <a:picLocks noChangeAspect="1"/>
          </p:cNvPicPr>
          <p:nvPr/>
        </p:nvPicPr>
        <p:blipFill>
          <a:blip r:embed="rId3"/>
          <a:stretch>
            <a:fillRect/>
          </a:stretch>
        </p:blipFill>
        <p:spPr>
          <a:xfrm>
            <a:off x="6302610" y="1690688"/>
            <a:ext cx="5549900" cy="812800"/>
          </a:xfrm>
          <a:prstGeom prst="rect">
            <a:avLst/>
          </a:prstGeom>
          <a:ln>
            <a:solidFill>
              <a:srgbClr val="002060"/>
            </a:solidFill>
          </a:ln>
        </p:spPr>
      </p:pic>
      <p:pic>
        <p:nvPicPr>
          <p:cNvPr id="6" name="Picture 5">
            <a:extLst>
              <a:ext uri="{FF2B5EF4-FFF2-40B4-BE49-F238E27FC236}">
                <a16:creationId xmlns:a16="http://schemas.microsoft.com/office/drawing/2014/main" id="{B6852B28-5CF8-B48B-9103-57FDB8EDD9B8}"/>
              </a:ext>
            </a:extLst>
          </p:cNvPr>
          <p:cNvPicPr>
            <a:picLocks noChangeAspect="1"/>
          </p:cNvPicPr>
          <p:nvPr/>
        </p:nvPicPr>
        <p:blipFill>
          <a:blip r:embed="rId4"/>
          <a:stretch>
            <a:fillRect/>
          </a:stretch>
        </p:blipFill>
        <p:spPr>
          <a:xfrm>
            <a:off x="6302610" y="2885090"/>
            <a:ext cx="5549899" cy="3565620"/>
          </a:xfrm>
          <a:prstGeom prst="rect">
            <a:avLst/>
          </a:prstGeom>
          <a:ln>
            <a:solidFill>
              <a:srgbClr val="002060"/>
            </a:solidFill>
          </a:ln>
        </p:spPr>
      </p:pic>
    </p:spTree>
    <p:extLst>
      <p:ext uri="{BB962C8B-B14F-4D97-AF65-F5344CB8AC3E}">
        <p14:creationId xmlns:p14="http://schemas.microsoft.com/office/powerpoint/2010/main" val="1643771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7">
            <a:extLst>
              <a:ext uri="{FF2B5EF4-FFF2-40B4-BE49-F238E27FC236}">
                <a16:creationId xmlns:a16="http://schemas.microsoft.com/office/drawing/2014/main" id="{6D1A2CED-DA9B-4CCF-8215-CFC65FE71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19">
            <a:extLst>
              <a:ext uri="{FF2B5EF4-FFF2-40B4-BE49-F238E27FC236}">
                <a16:creationId xmlns:a16="http://schemas.microsoft.com/office/drawing/2014/main" id="{562DFC44-A40C-4573-9230-B3EDB3EC8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260019"/>
            <a:ext cx="11167447" cy="5933012"/>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8FA49A-7C8D-A6EE-CB15-D1A1FE780688}"/>
              </a:ext>
            </a:extLst>
          </p:cNvPr>
          <p:cNvSpPr>
            <a:spLocks noGrp="1"/>
          </p:cNvSpPr>
          <p:nvPr>
            <p:ph type="title"/>
          </p:nvPr>
        </p:nvSpPr>
        <p:spPr>
          <a:xfrm>
            <a:off x="1115568" y="509521"/>
            <a:ext cx="10232136" cy="1014984"/>
          </a:xfrm>
        </p:spPr>
        <p:txBody>
          <a:bodyPr>
            <a:normAutofit/>
          </a:bodyPr>
          <a:lstStyle/>
          <a:p>
            <a:r>
              <a:rPr lang="en-US" sz="4000"/>
              <a:t>LLMs leaderboard</a:t>
            </a:r>
          </a:p>
        </p:txBody>
      </p:sp>
      <p:sp>
        <p:nvSpPr>
          <p:cNvPr id="26" name="Rectangle 21">
            <a:extLst>
              <a:ext uri="{FF2B5EF4-FFF2-40B4-BE49-F238E27FC236}">
                <a16:creationId xmlns:a16="http://schemas.microsoft.com/office/drawing/2014/main" id="{15589D35-CF9F-4DE9-A792-8571A09E9B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658327"/>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4" name="Picture 3">
            <a:extLst>
              <a:ext uri="{FF2B5EF4-FFF2-40B4-BE49-F238E27FC236}">
                <a16:creationId xmlns:a16="http://schemas.microsoft.com/office/drawing/2014/main" id="{974278B2-A207-FF1F-AAF5-7CBA2F14F3C0}"/>
              </a:ext>
            </a:extLst>
          </p:cNvPr>
          <p:cNvPicPr>
            <a:picLocks noChangeAspect="1"/>
          </p:cNvPicPr>
          <p:nvPr/>
        </p:nvPicPr>
        <p:blipFill>
          <a:blip r:embed="rId2"/>
          <a:stretch>
            <a:fillRect/>
          </a:stretch>
        </p:blipFill>
        <p:spPr>
          <a:xfrm>
            <a:off x="1608083" y="1467946"/>
            <a:ext cx="4139465" cy="4070703"/>
          </a:xfrm>
          <a:prstGeom prst="rect">
            <a:avLst/>
          </a:prstGeom>
        </p:spPr>
      </p:pic>
      <p:pic>
        <p:nvPicPr>
          <p:cNvPr id="9" name="Picture 8" descr="A screenshot of a chat&#10;&#10;Description automatically generated">
            <a:extLst>
              <a:ext uri="{FF2B5EF4-FFF2-40B4-BE49-F238E27FC236}">
                <a16:creationId xmlns:a16="http://schemas.microsoft.com/office/drawing/2014/main" id="{D65487D7-2991-E4FD-C96A-677F2EE6A69A}"/>
              </a:ext>
            </a:extLst>
          </p:cNvPr>
          <p:cNvPicPr>
            <a:picLocks noChangeAspect="1"/>
          </p:cNvPicPr>
          <p:nvPr/>
        </p:nvPicPr>
        <p:blipFill>
          <a:blip r:embed="rId3"/>
          <a:stretch>
            <a:fillRect/>
          </a:stretch>
        </p:blipFill>
        <p:spPr>
          <a:xfrm>
            <a:off x="6702505" y="509521"/>
            <a:ext cx="4373927" cy="5083731"/>
          </a:xfrm>
          <a:prstGeom prst="rect">
            <a:avLst/>
          </a:prstGeom>
          <a:ln>
            <a:solidFill>
              <a:srgbClr val="002060"/>
            </a:solidFill>
          </a:ln>
        </p:spPr>
      </p:pic>
      <p:sp>
        <p:nvSpPr>
          <p:cNvPr id="11" name="TextBox 10">
            <a:extLst>
              <a:ext uri="{FF2B5EF4-FFF2-40B4-BE49-F238E27FC236}">
                <a16:creationId xmlns:a16="http://schemas.microsoft.com/office/drawing/2014/main" id="{A78BB8B7-1771-E491-A413-D2DB1BAB3DB9}"/>
              </a:ext>
            </a:extLst>
          </p:cNvPr>
          <p:cNvSpPr txBox="1"/>
          <p:nvPr/>
        </p:nvSpPr>
        <p:spPr>
          <a:xfrm>
            <a:off x="2435152" y="5723200"/>
            <a:ext cx="4698336" cy="305596"/>
          </a:xfrm>
          <a:prstGeom prst="rect">
            <a:avLst/>
          </a:prstGeom>
          <a:noFill/>
        </p:spPr>
        <p:txBody>
          <a:bodyPr wrap="square">
            <a:spAutoFit/>
          </a:bodyPr>
          <a:lstStyle/>
          <a:p>
            <a:pPr defTabSz="704088">
              <a:spcAft>
                <a:spcPts val="600"/>
              </a:spcAft>
            </a:pPr>
            <a:r>
              <a:rPr lang="en-US" sz="1386" kern="1200">
                <a:solidFill>
                  <a:schemeClr val="tx1"/>
                </a:solidFill>
                <a:latin typeface="+mn-lt"/>
                <a:ea typeface="+mn-ea"/>
                <a:cs typeface="+mn-cs"/>
                <a:hlinkClick r:id="rId4"/>
              </a:rPr>
              <a:t>https://scale.com/leaderboard</a:t>
            </a:r>
            <a:r>
              <a:rPr lang="en-US" sz="1386" kern="1200">
                <a:solidFill>
                  <a:schemeClr val="tx1"/>
                </a:solidFill>
                <a:latin typeface="+mn-lt"/>
                <a:ea typeface="+mn-ea"/>
                <a:cs typeface="+mn-cs"/>
              </a:rPr>
              <a:t> </a:t>
            </a:r>
            <a:endParaRPr lang="en-US"/>
          </a:p>
        </p:txBody>
      </p:sp>
      <p:sp>
        <p:nvSpPr>
          <p:cNvPr id="13" name="TextBox 12">
            <a:extLst>
              <a:ext uri="{FF2B5EF4-FFF2-40B4-BE49-F238E27FC236}">
                <a16:creationId xmlns:a16="http://schemas.microsoft.com/office/drawing/2014/main" id="{DF190940-8349-5CE3-B0C5-F84CF9EA2AE4}"/>
              </a:ext>
            </a:extLst>
          </p:cNvPr>
          <p:cNvSpPr txBox="1"/>
          <p:nvPr/>
        </p:nvSpPr>
        <p:spPr>
          <a:xfrm>
            <a:off x="6702505" y="5709120"/>
            <a:ext cx="3325614" cy="305596"/>
          </a:xfrm>
          <a:prstGeom prst="rect">
            <a:avLst/>
          </a:prstGeom>
          <a:noFill/>
        </p:spPr>
        <p:txBody>
          <a:bodyPr wrap="square">
            <a:spAutoFit/>
          </a:bodyPr>
          <a:lstStyle/>
          <a:p>
            <a:pPr defTabSz="704088">
              <a:spcAft>
                <a:spcPts val="600"/>
              </a:spcAft>
            </a:pPr>
            <a:r>
              <a:rPr lang="en-US" sz="1386" kern="1200">
                <a:solidFill>
                  <a:schemeClr val="tx1"/>
                </a:solidFill>
                <a:latin typeface="+mn-lt"/>
                <a:ea typeface="+mn-ea"/>
                <a:cs typeface="+mn-cs"/>
                <a:hlinkClick r:id="rId5"/>
              </a:rPr>
              <a:t>Hugging Face leaderboard (open-source)</a:t>
            </a:r>
            <a:endParaRPr lang="en-US"/>
          </a:p>
        </p:txBody>
      </p:sp>
    </p:spTree>
    <p:extLst>
      <p:ext uri="{BB962C8B-B14F-4D97-AF65-F5344CB8AC3E}">
        <p14:creationId xmlns:p14="http://schemas.microsoft.com/office/powerpoint/2010/main" val="29667983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0EBBB13-9A78-2979-1D4D-023B11BE658F}"/>
              </a:ext>
            </a:extLst>
          </p:cNvPr>
          <p:cNvSpPr>
            <a:spLocks noGrp="1"/>
          </p:cNvSpPr>
          <p:nvPr>
            <p:ph type="title"/>
          </p:nvPr>
        </p:nvSpPr>
        <p:spPr>
          <a:xfrm>
            <a:off x="572493" y="238539"/>
            <a:ext cx="11018520" cy="1434415"/>
          </a:xfrm>
        </p:spPr>
        <p:txBody>
          <a:bodyPr anchor="b">
            <a:normAutofit/>
          </a:bodyPr>
          <a:lstStyle/>
          <a:p>
            <a:r>
              <a:rPr lang="en-US" sz="4600"/>
              <a:t>LLM Scaling Laws</a:t>
            </a:r>
            <a:br>
              <a:rPr lang="en-US" sz="4600"/>
            </a:br>
            <a:endParaRPr lang="en-US" sz="4600"/>
          </a:p>
        </p:txBody>
      </p:sp>
      <p:sp>
        <p:nvSpPr>
          <p:cNvPr id="1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FB1388D-F248-2630-3732-716FD1DE02DF}"/>
              </a:ext>
            </a:extLst>
          </p:cNvPr>
          <p:cNvSpPr>
            <a:spLocks noGrp="1"/>
          </p:cNvSpPr>
          <p:nvPr>
            <p:ph idx="1"/>
          </p:nvPr>
        </p:nvSpPr>
        <p:spPr>
          <a:xfrm>
            <a:off x="572493" y="2071316"/>
            <a:ext cx="6713552" cy="4119172"/>
          </a:xfrm>
        </p:spPr>
        <p:txBody>
          <a:bodyPr anchor="t">
            <a:normAutofit/>
          </a:bodyPr>
          <a:lstStyle/>
          <a:p>
            <a:r>
              <a:rPr lang="en-US" sz="2200" dirty="0"/>
              <a:t>Performance of LLMs is a smooth, well-behaved, predictable function of:</a:t>
            </a:r>
          </a:p>
          <a:p>
            <a:pPr marL="0" indent="0">
              <a:buNone/>
            </a:pPr>
            <a:r>
              <a:rPr lang="en-US" sz="2200" dirty="0"/>
              <a:t>	- N, the number of parameters in the network</a:t>
            </a:r>
          </a:p>
          <a:p>
            <a:pPr marL="0" indent="0">
              <a:buNone/>
            </a:pPr>
            <a:r>
              <a:rPr lang="en-US" sz="2200" dirty="0"/>
              <a:t>	- D, the amount of text we train on</a:t>
            </a:r>
          </a:p>
          <a:p>
            <a:r>
              <a:rPr lang="en-US" sz="2200" dirty="0"/>
              <a:t>And the trends do not show signs of “topping out”</a:t>
            </a:r>
          </a:p>
          <a:p>
            <a:endParaRPr lang="en-US" sz="2200" dirty="0"/>
          </a:p>
          <a:p>
            <a:r>
              <a:rPr lang="en-US" sz="2200" dirty="0"/>
              <a:t>We can expect more intelligence “for free” by scaling</a:t>
            </a:r>
          </a:p>
        </p:txBody>
      </p:sp>
      <p:pic>
        <p:nvPicPr>
          <p:cNvPr id="6" name="Picture 5">
            <a:extLst>
              <a:ext uri="{FF2B5EF4-FFF2-40B4-BE49-F238E27FC236}">
                <a16:creationId xmlns:a16="http://schemas.microsoft.com/office/drawing/2014/main" id="{4A9C96D6-BCF7-70EB-1163-6873FBB5A15E}"/>
              </a:ext>
            </a:extLst>
          </p:cNvPr>
          <p:cNvPicPr>
            <a:picLocks noChangeAspect="1"/>
          </p:cNvPicPr>
          <p:nvPr/>
        </p:nvPicPr>
        <p:blipFill>
          <a:blip r:embed="rId2"/>
          <a:srcRect r="24000" b="3"/>
          <a:stretch/>
        </p:blipFill>
        <p:spPr>
          <a:xfrm>
            <a:off x="7675658" y="2093976"/>
            <a:ext cx="3941064" cy="4096512"/>
          </a:xfrm>
          <a:prstGeom prst="rect">
            <a:avLst/>
          </a:prstGeom>
        </p:spPr>
      </p:pic>
    </p:spTree>
    <p:extLst>
      <p:ext uri="{BB962C8B-B14F-4D97-AF65-F5344CB8AC3E}">
        <p14:creationId xmlns:p14="http://schemas.microsoft.com/office/powerpoint/2010/main" val="998062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8DED6BC-9A3E-48D4-AD7C-A56D63F54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B6E033A-DB2E-49B8-B600-B38E0C280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3235" y="1371600"/>
            <a:ext cx="4529312" cy="3589977"/>
          </a:xfrm>
          <a:custGeom>
            <a:avLst/>
            <a:gdLst>
              <a:gd name="connsiteX0" fmla="*/ 5462602 w 5470628"/>
              <a:gd name="connsiteY0" fmla="*/ 1413608 h 3193741"/>
              <a:gd name="connsiteX1" fmla="*/ 5465724 w 5470628"/>
              <a:gd name="connsiteY1" fmla="*/ 1421881 h 3193741"/>
              <a:gd name="connsiteX2" fmla="*/ 5465025 w 5470628"/>
              <a:gd name="connsiteY2" fmla="*/ 1466556 h 3193741"/>
              <a:gd name="connsiteX3" fmla="*/ 5463208 w 5470628"/>
              <a:gd name="connsiteY3" fmla="*/ 1466226 h 3193741"/>
              <a:gd name="connsiteX4" fmla="*/ 5463242 w 5470628"/>
              <a:gd name="connsiteY4" fmla="*/ 1451866 h 3193741"/>
              <a:gd name="connsiteX5" fmla="*/ 5462894 w 5470628"/>
              <a:gd name="connsiteY5" fmla="*/ 1423194 h 3193741"/>
              <a:gd name="connsiteX6" fmla="*/ 5461417 w 5470628"/>
              <a:gd name="connsiteY6" fmla="*/ 1391849 h 3193741"/>
              <a:gd name="connsiteX7" fmla="*/ 5462246 w 5470628"/>
              <a:gd name="connsiteY7" fmla="*/ 1401944 h 3193741"/>
              <a:gd name="connsiteX8" fmla="*/ 5462602 w 5470628"/>
              <a:gd name="connsiteY8" fmla="*/ 1413608 h 3193741"/>
              <a:gd name="connsiteX9" fmla="*/ 5459078 w 5470628"/>
              <a:gd name="connsiteY9" fmla="*/ 1404268 h 3193741"/>
              <a:gd name="connsiteX10" fmla="*/ 5460137 w 5470628"/>
              <a:gd name="connsiteY10" fmla="*/ 1393780 h 3193741"/>
              <a:gd name="connsiteX11" fmla="*/ 5461417 w 5470628"/>
              <a:gd name="connsiteY11" fmla="*/ 1391849 h 3193741"/>
              <a:gd name="connsiteX12" fmla="*/ 614271 w 5470628"/>
              <a:gd name="connsiteY12" fmla="*/ 1052206 h 3193741"/>
              <a:gd name="connsiteX13" fmla="*/ 611497 w 5470628"/>
              <a:gd name="connsiteY13" fmla="*/ 1055389 h 3193741"/>
              <a:gd name="connsiteX14" fmla="*/ 630277 w 5470628"/>
              <a:gd name="connsiteY14" fmla="*/ 1065215 h 3193741"/>
              <a:gd name="connsiteX15" fmla="*/ 651856 w 5470628"/>
              <a:gd name="connsiteY15" fmla="*/ 1067584 h 3193741"/>
              <a:gd name="connsiteX16" fmla="*/ 614271 w 5470628"/>
              <a:gd name="connsiteY16" fmla="*/ 1052206 h 3193741"/>
              <a:gd name="connsiteX17" fmla="*/ 810628 w 5470628"/>
              <a:gd name="connsiteY17" fmla="*/ 695550 h 3193741"/>
              <a:gd name="connsiteX18" fmla="*/ 1033084 w 5470628"/>
              <a:gd name="connsiteY18" fmla="*/ 791270 h 3193741"/>
              <a:gd name="connsiteX19" fmla="*/ 1036153 w 5470628"/>
              <a:gd name="connsiteY19" fmla="*/ 788050 h 3193741"/>
              <a:gd name="connsiteX20" fmla="*/ 810628 w 5470628"/>
              <a:gd name="connsiteY20" fmla="*/ 695550 h 3193741"/>
              <a:gd name="connsiteX21" fmla="*/ 4850908 w 5470628"/>
              <a:gd name="connsiteY21" fmla="*/ 727 h 3193741"/>
              <a:gd name="connsiteX22" fmla="*/ 4858584 w 5470628"/>
              <a:gd name="connsiteY22" fmla="*/ 13795 h 3193741"/>
              <a:gd name="connsiteX23" fmla="*/ 4843408 w 5470628"/>
              <a:gd name="connsiteY23" fmla="*/ 37224 h 3193741"/>
              <a:gd name="connsiteX24" fmla="*/ 4871062 w 5470628"/>
              <a:gd name="connsiteY24" fmla="*/ 78954 h 3193741"/>
              <a:gd name="connsiteX25" fmla="*/ 4989038 w 5470628"/>
              <a:gd name="connsiteY25" fmla="*/ 66799 h 3193741"/>
              <a:gd name="connsiteX26" fmla="*/ 5002636 w 5470628"/>
              <a:gd name="connsiteY26" fmla="*/ 79388 h 3193741"/>
              <a:gd name="connsiteX27" fmla="*/ 5008332 w 5470628"/>
              <a:gd name="connsiteY27" fmla="*/ 140859 h 3193741"/>
              <a:gd name="connsiteX28" fmla="*/ 5014326 w 5470628"/>
              <a:gd name="connsiteY28" fmla="*/ 155555 h 3193741"/>
              <a:gd name="connsiteX29" fmla="*/ 5030704 w 5470628"/>
              <a:gd name="connsiteY29" fmla="*/ 221190 h 3193741"/>
              <a:gd name="connsiteX30" fmla="*/ 5097262 w 5470628"/>
              <a:gd name="connsiteY30" fmla="*/ 317759 h 3193741"/>
              <a:gd name="connsiteX31" fmla="*/ 5165084 w 5470628"/>
              <a:gd name="connsiteY31" fmla="*/ 373367 h 3193741"/>
              <a:gd name="connsiteX32" fmla="*/ 5174137 w 5470628"/>
              <a:gd name="connsiteY32" fmla="*/ 389353 h 3193741"/>
              <a:gd name="connsiteX33" fmla="*/ 5192507 w 5470628"/>
              <a:gd name="connsiteY33" fmla="*/ 453561 h 3193741"/>
              <a:gd name="connsiteX34" fmla="*/ 5187160 w 5470628"/>
              <a:gd name="connsiteY34" fmla="*/ 467732 h 3193741"/>
              <a:gd name="connsiteX35" fmla="*/ 5160106 w 5470628"/>
              <a:gd name="connsiteY35" fmla="*/ 486904 h 3193741"/>
              <a:gd name="connsiteX36" fmla="*/ 5138948 w 5470628"/>
              <a:gd name="connsiteY36" fmla="*/ 528614 h 3193741"/>
              <a:gd name="connsiteX37" fmla="*/ 5097016 w 5470628"/>
              <a:gd name="connsiteY37" fmla="*/ 589923 h 3193741"/>
              <a:gd name="connsiteX38" fmla="*/ 5075869 w 5470628"/>
              <a:gd name="connsiteY38" fmla="*/ 608381 h 3193741"/>
              <a:gd name="connsiteX39" fmla="*/ 5093172 w 5470628"/>
              <a:gd name="connsiteY39" fmla="*/ 618385 h 3193741"/>
              <a:gd name="connsiteX40" fmla="*/ 5153518 w 5470628"/>
              <a:gd name="connsiteY40" fmla="*/ 687474 h 3193741"/>
              <a:gd name="connsiteX41" fmla="*/ 5074984 w 5470628"/>
              <a:gd name="connsiteY41" fmla="*/ 776941 h 3193741"/>
              <a:gd name="connsiteX42" fmla="*/ 5033348 w 5470628"/>
              <a:gd name="connsiteY42" fmla="*/ 805473 h 3193741"/>
              <a:gd name="connsiteX43" fmla="*/ 5116847 w 5470628"/>
              <a:gd name="connsiteY43" fmla="*/ 803426 h 3193741"/>
              <a:gd name="connsiteX44" fmla="*/ 5147902 w 5470628"/>
              <a:gd name="connsiteY44" fmla="*/ 833118 h 3193741"/>
              <a:gd name="connsiteX45" fmla="*/ 5161665 w 5470628"/>
              <a:gd name="connsiteY45" fmla="*/ 848297 h 3193741"/>
              <a:gd name="connsiteX46" fmla="*/ 5246520 w 5470628"/>
              <a:gd name="connsiteY46" fmla="*/ 942412 h 3193741"/>
              <a:gd name="connsiteX47" fmla="*/ 5235368 w 5470628"/>
              <a:gd name="connsiteY47" fmla="*/ 972946 h 3193741"/>
              <a:gd name="connsiteX48" fmla="*/ 5113739 w 5470628"/>
              <a:gd name="connsiteY48" fmla="*/ 1128845 h 3193741"/>
              <a:gd name="connsiteX49" fmla="*/ 5255034 w 5470628"/>
              <a:gd name="connsiteY49" fmla="*/ 1151117 h 3193741"/>
              <a:gd name="connsiteX50" fmla="*/ 5267513 w 5470628"/>
              <a:gd name="connsiteY50" fmla="*/ 1216275 h 3193741"/>
              <a:gd name="connsiteX51" fmla="*/ 5343113 w 5470628"/>
              <a:gd name="connsiteY51" fmla="*/ 1281854 h 3193741"/>
              <a:gd name="connsiteX52" fmla="*/ 5452014 w 5470628"/>
              <a:gd name="connsiteY52" fmla="*/ 1385543 h 3193741"/>
              <a:gd name="connsiteX53" fmla="*/ 5459078 w 5470628"/>
              <a:gd name="connsiteY53" fmla="*/ 1404268 h 3193741"/>
              <a:gd name="connsiteX54" fmla="*/ 5458838 w 5470628"/>
              <a:gd name="connsiteY54" fmla="*/ 1406644 h 3193741"/>
              <a:gd name="connsiteX55" fmla="*/ 5455752 w 5470628"/>
              <a:gd name="connsiteY55" fmla="*/ 1450751 h 3193741"/>
              <a:gd name="connsiteX56" fmla="*/ 5454594 w 5470628"/>
              <a:gd name="connsiteY56" fmla="*/ 1464662 h 3193741"/>
              <a:gd name="connsiteX57" fmla="*/ 5447215 w 5470628"/>
              <a:gd name="connsiteY57" fmla="*/ 1463321 h 3193741"/>
              <a:gd name="connsiteX58" fmla="*/ 5433934 w 5470628"/>
              <a:gd name="connsiteY58" fmla="*/ 1458428 h 3193741"/>
              <a:gd name="connsiteX59" fmla="*/ 5424276 w 5470628"/>
              <a:gd name="connsiteY59" fmla="*/ 1477014 h 3193741"/>
              <a:gd name="connsiteX60" fmla="*/ 5444628 w 5470628"/>
              <a:gd name="connsiteY60" fmla="*/ 1511562 h 3193741"/>
              <a:gd name="connsiteX61" fmla="*/ 5453752 w 5470628"/>
              <a:gd name="connsiteY61" fmla="*/ 1474786 h 3193741"/>
              <a:gd name="connsiteX62" fmla="*/ 5454594 w 5470628"/>
              <a:gd name="connsiteY62" fmla="*/ 1464662 h 3193741"/>
              <a:gd name="connsiteX63" fmla="*/ 5463208 w 5470628"/>
              <a:gd name="connsiteY63" fmla="*/ 1466226 h 3193741"/>
              <a:gd name="connsiteX64" fmla="*/ 5463164 w 5470628"/>
              <a:gd name="connsiteY64" fmla="*/ 1484226 h 3193741"/>
              <a:gd name="connsiteX65" fmla="*/ 5456160 w 5470628"/>
              <a:gd name="connsiteY65" fmla="*/ 1575885 h 3193741"/>
              <a:gd name="connsiteX66" fmla="*/ 5345636 w 5470628"/>
              <a:gd name="connsiteY66" fmla="*/ 1714543 h 3193741"/>
              <a:gd name="connsiteX67" fmla="*/ 5251319 w 5470628"/>
              <a:gd name="connsiteY67" fmla="*/ 1775792 h 3193741"/>
              <a:gd name="connsiteX68" fmla="*/ 5043512 w 5470628"/>
              <a:gd name="connsiteY68" fmla="*/ 2027305 h 3193741"/>
              <a:gd name="connsiteX69" fmla="*/ 4978144 w 5470628"/>
              <a:gd name="connsiteY69" fmla="*/ 2108535 h 3193741"/>
              <a:gd name="connsiteX70" fmla="*/ 5031476 w 5470628"/>
              <a:gd name="connsiteY70" fmla="*/ 2128173 h 3193741"/>
              <a:gd name="connsiteX71" fmla="*/ 4937389 w 5470628"/>
              <a:gd name="connsiteY71" fmla="*/ 2216441 h 3193741"/>
              <a:gd name="connsiteX72" fmla="*/ 4826122 w 5470628"/>
              <a:gd name="connsiteY72" fmla="*/ 2315331 h 3193741"/>
              <a:gd name="connsiteX73" fmla="*/ 2544647 w 5470628"/>
              <a:gd name="connsiteY73" fmla="*/ 3190975 h 3193741"/>
              <a:gd name="connsiteX74" fmla="*/ 1328257 w 5470628"/>
              <a:gd name="connsiteY74" fmla="*/ 3153006 h 3193741"/>
              <a:gd name="connsiteX75" fmla="*/ 977943 w 5470628"/>
              <a:gd name="connsiteY75" fmla="*/ 3082502 h 3193741"/>
              <a:gd name="connsiteX76" fmla="*/ 854473 w 5470628"/>
              <a:gd name="connsiteY76" fmla="*/ 2994250 h 3193741"/>
              <a:gd name="connsiteX77" fmla="*/ 811593 w 5470628"/>
              <a:gd name="connsiteY77" fmla="*/ 2970498 h 3193741"/>
              <a:gd name="connsiteX78" fmla="*/ 707024 w 5470628"/>
              <a:gd name="connsiteY78" fmla="*/ 2945439 h 3193741"/>
              <a:gd name="connsiteX79" fmla="*/ 523487 w 5470628"/>
              <a:gd name="connsiteY79" fmla="*/ 2886053 h 3193741"/>
              <a:gd name="connsiteX80" fmla="*/ 587884 w 5470628"/>
              <a:gd name="connsiteY80" fmla="*/ 2859746 h 3193741"/>
              <a:gd name="connsiteX81" fmla="*/ 779426 w 5470628"/>
              <a:gd name="connsiteY81" fmla="*/ 2885897 h 3193741"/>
              <a:gd name="connsiteX82" fmla="*/ 917288 w 5470628"/>
              <a:gd name="connsiteY82" fmla="*/ 2882248 h 3193741"/>
              <a:gd name="connsiteX83" fmla="*/ 718684 w 5470628"/>
              <a:gd name="connsiteY83" fmla="*/ 2819941 h 3193741"/>
              <a:gd name="connsiteX84" fmla="*/ 524650 w 5470628"/>
              <a:gd name="connsiteY84" fmla="*/ 2731220 h 3193741"/>
              <a:gd name="connsiteX85" fmla="*/ 670138 w 5470628"/>
              <a:gd name="connsiteY85" fmla="*/ 2735189 h 3193741"/>
              <a:gd name="connsiteX86" fmla="*/ 675382 w 5470628"/>
              <a:gd name="connsiteY86" fmla="*/ 2719369 h 3193741"/>
              <a:gd name="connsiteX87" fmla="*/ 542021 w 5470628"/>
              <a:gd name="connsiteY87" fmla="*/ 2601946 h 3193741"/>
              <a:gd name="connsiteX88" fmla="*/ 476895 w 5470628"/>
              <a:gd name="connsiteY88" fmla="*/ 2555976 h 3193741"/>
              <a:gd name="connsiteX89" fmla="*/ 188751 w 5470628"/>
              <a:gd name="connsiteY89" fmla="*/ 2428830 h 3193741"/>
              <a:gd name="connsiteX90" fmla="*/ 456762 w 5470628"/>
              <a:gd name="connsiteY90" fmla="*/ 2468731 h 3193741"/>
              <a:gd name="connsiteX91" fmla="*/ 174514 w 5470628"/>
              <a:gd name="connsiteY91" fmla="*/ 2345378 h 3193741"/>
              <a:gd name="connsiteX92" fmla="*/ 38827 w 5470628"/>
              <a:gd name="connsiteY92" fmla="*/ 2303685 h 3193741"/>
              <a:gd name="connsiteX93" fmla="*/ 3281 w 5470628"/>
              <a:gd name="connsiteY93" fmla="*/ 2273587 h 3193741"/>
              <a:gd name="connsiteX94" fmla="*/ 61590 w 5470628"/>
              <a:gd name="connsiteY94" fmla="*/ 2259170 h 3193741"/>
              <a:gd name="connsiteX95" fmla="*/ 242291 w 5470628"/>
              <a:gd name="connsiteY95" fmla="*/ 2250569 h 3193741"/>
              <a:gd name="connsiteX96" fmla="*/ 13205 w 5470628"/>
              <a:gd name="connsiteY96" fmla="*/ 2172263 h 3193741"/>
              <a:gd name="connsiteX97" fmla="*/ 180810 w 5470628"/>
              <a:gd name="connsiteY97" fmla="*/ 2168333 h 3193741"/>
              <a:gd name="connsiteX98" fmla="*/ 226020 w 5470628"/>
              <a:gd name="connsiteY98" fmla="*/ 2121100 h 3193741"/>
              <a:gd name="connsiteX99" fmla="*/ 299145 w 5470628"/>
              <a:gd name="connsiteY99" fmla="*/ 2044862 h 3193741"/>
              <a:gd name="connsiteX100" fmla="*/ 350236 w 5470628"/>
              <a:gd name="connsiteY100" fmla="*/ 2001187 h 3193741"/>
              <a:gd name="connsiteX101" fmla="*/ 365223 w 5470628"/>
              <a:gd name="connsiteY101" fmla="*/ 1881218 h 3193741"/>
              <a:gd name="connsiteX102" fmla="*/ 310707 w 5470628"/>
              <a:gd name="connsiteY102" fmla="*/ 1758752 h 3193741"/>
              <a:gd name="connsiteX103" fmla="*/ 181659 w 5470628"/>
              <a:gd name="connsiteY103" fmla="*/ 1709137 h 3193741"/>
              <a:gd name="connsiteX104" fmla="*/ 213063 w 5470628"/>
              <a:gd name="connsiteY104" fmla="*/ 1632021 h 3193741"/>
              <a:gd name="connsiteX105" fmla="*/ 481390 w 5470628"/>
              <a:gd name="connsiteY105" fmla="*/ 1644125 h 3193741"/>
              <a:gd name="connsiteX106" fmla="*/ 68930 w 5470628"/>
              <a:gd name="connsiteY106" fmla="*/ 1457537 h 3193741"/>
              <a:gd name="connsiteX107" fmla="*/ 135138 w 5470628"/>
              <a:gd name="connsiteY107" fmla="*/ 1440976 h 3193741"/>
              <a:gd name="connsiteX108" fmla="*/ 131611 w 5470628"/>
              <a:gd name="connsiteY108" fmla="*/ 1427642 h 3193741"/>
              <a:gd name="connsiteX109" fmla="*/ 130443 w 5470628"/>
              <a:gd name="connsiteY109" fmla="*/ 1343795 h 3193741"/>
              <a:gd name="connsiteX110" fmla="*/ 138930 w 5470628"/>
              <a:gd name="connsiteY110" fmla="*/ 1304094 h 3193741"/>
              <a:gd name="connsiteX111" fmla="*/ 118409 w 5470628"/>
              <a:gd name="connsiteY111" fmla="*/ 1262212 h 3193741"/>
              <a:gd name="connsiteX112" fmla="*/ 421410 w 5470628"/>
              <a:gd name="connsiteY112" fmla="*/ 1304757 h 3193741"/>
              <a:gd name="connsiteX113" fmla="*/ 655702 w 5470628"/>
              <a:gd name="connsiteY113" fmla="*/ 1291801 h 3193741"/>
              <a:gd name="connsiteX114" fmla="*/ 648299 w 5470628"/>
              <a:gd name="connsiteY114" fmla="*/ 1287715 h 3193741"/>
              <a:gd name="connsiteX115" fmla="*/ 531027 w 5470628"/>
              <a:gd name="connsiteY115" fmla="*/ 1193967 h 3193741"/>
              <a:gd name="connsiteX116" fmla="*/ 526433 w 5470628"/>
              <a:gd name="connsiteY116" fmla="*/ 1191913 h 3193741"/>
              <a:gd name="connsiteX117" fmla="*/ 504666 w 5470628"/>
              <a:gd name="connsiteY117" fmla="*/ 1177230 h 3193741"/>
              <a:gd name="connsiteX118" fmla="*/ 482307 w 5470628"/>
              <a:gd name="connsiteY118" fmla="*/ 1162618 h 3193741"/>
              <a:gd name="connsiteX119" fmla="*/ 479029 w 5470628"/>
              <a:gd name="connsiteY119" fmla="*/ 1162540 h 3193741"/>
              <a:gd name="connsiteX120" fmla="*/ 447663 w 5470628"/>
              <a:gd name="connsiteY120" fmla="*/ 1132649 h 3193741"/>
              <a:gd name="connsiteX121" fmla="*/ 438547 w 5470628"/>
              <a:gd name="connsiteY121" fmla="*/ 1110977 h 3193741"/>
              <a:gd name="connsiteX122" fmla="*/ 405343 w 5470628"/>
              <a:gd name="connsiteY122" fmla="*/ 1089612 h 3193741"/>
              <a:gd name="connsiteX123" fmla="*/ 371373 w 5470628"/>
              <a:gd name="connsiteY123" fmla="*/ 1070238 h 3193741"/>
              <a:gd name="connsiteX124" fmla="*/ 290358 w 5470628"/>
              <a:gd name="connsiteY124" fmla="*/ 1059884 h 3193741"/>
              <a:gd name="connsiteX125" fmla="*/ 235140 w 5470628"/>
              <a:gd name="connsiteY125" fmla="*/ 1029322 h 3193741"/>
              <a:gd name="connsiteX126" fmla="*/ 300494 w 5470628"/>
              <a:gd name="connsiteY126" fmla="*/ 1032083 h 3193741"/>
              <a:gd name="connsiteX127" fmla="*/ 239661 w 5470628"/>
              <a:gd name="connsiteY127" fmla="*/ 997457 h 3193741"/>
              <a:gd name="connsiteX128" fmla="*/ 204788 w 5470628"/>
              <a:gd name="connsiteY128" fmla="*/ 959211 h 3193741"/>
              <a:gd name="connsiteX129" fmla="*/ 207583 w 5470628"/>
              <a:gd name="connsiteY129" fmla="*/ 947009 h 3193741"/>
              <a:gd name="connsiteX130" fmla="*/ 223061 w 5470628"/>
              <a:gd name="connsiteY130" fmla="*/ 947033 h 3193741"/>
              <a:gd name="connsiteX131" fmla="*/ 280015 w 5470628"/>
              <a:gd name="connsiteY131" fmla="*/ 972164 h 3193741"/>
              <a:gd name="connsiteX132" fmla="*/ 353948 w 5470628"/>
              <a:gd name="connsiteY132" fmla="*/ 1006865 h 3193741"/>
              <a:gd name="connsiteX133" fmla="*/ 240466 w 5470628"/>
              <a:gd name="connsiteY133" fmla="*/ 939943 h 3193741"/>
              <a:gd name="connsiteX134" fmla="*/ 158812 w 5470628"/>
              <a:gd name="connsiteY134" fmla="*/ 891467 h 3193741"/>
              <a:gd name="connsiteX135" fmla="*/ 139551 w 5470628"/>
              <a:gd name="connsiteY135" fmla="*/ 855364 h 3193741"/>
              <a:gd name="connsiteX136" fmla="*/ 145731 w 5470628"/>
              <a:gd name="connsiteY136" fmla="*/ 844888 h 3193741"/>
              <a:gd name="connsiteX137" fmla="*/ 158154 w 5470628"/>
              <a:gd name="connsiteY137" fmla="*/ 848366 h 3193741"/>
              <a:gd name="connsiteX138" fmla="*/ 169370 w 5470628"/>
              <a:gd name="connsiteY138" fmla="*/ 856260 h 3193741"/>
              <a:gd name="connsiteX139" fmla="*/ 288295 w 5470628"/>
              <a:gd name="connsiteY139" fmla="*/ 915169 h 3193741"/>
              <a:gd name="connsiteX140" fmla="*/ 462694 w 5470628"/>
              <a:gd name="connsiteY140" fmla="*/ 994643 h 3193741"/>
              <a:gd name="connsiteX141" fmla="*/ 531910 w 5470628"/>
              <a:gd name="connsiteY141" fmla="*/ 1006664 h 3193741"/>
              <a:gd name="connsiteX142" fmla="*/ 333940 w 5470628"/>
              <a:gd name="connsiteY142" fmla="*/ 893507 h 3193741"/>
              <a:gd name="connsiteX143" fmla="*/ 181443 w 5470628"/>
              <a:gd name="connsiteY143" fmla="*/ 746608 h 3193741"/>
              <a:gd name="connsiteX144" fmla="*/ 162678 w 5470628"/>
              <a:gd name="connsiteY144" fmla="*/ 737018 h 3193741"/>
              <a:gd name="connsiteX145" fmla="*/ 156307 w 5470628"/>
              <a:gd name="connsiteY145" fmla="*/ 730435 h 3193741"/>
              <a:gd name="connsiteX146" fmla="*/ 117227 w 5470628"/>
              <a:gd name="connsiteY146" fmla="*/ 677515 h 3193741"/>
              <a:gd name="connsiteX147" fmla="*/ 113655 w 5470628"/>
              <a:gd name="connsiteY147" fmla="*/ 663474 h 3193741"/>
              <a:gd name="connsiteX148" fmla="*/ 115226 w 5470628"/>
              <a:gd name="connsiteY148" fmla="*/ 636712 h 3193741"/>
              <a:gd name="connsiteX149" fmla="*/ 105067 w 5470628"/>
              <a:gd name="connsiteY149" fmla="*/ 622046 h 3193741"/>
              <a:gd name="connsiteX150" fmla="*/ 104113 w 5470628"/>
              <a:gd name="connsiteY150" fmla="*/ 611722 h 3193741"/>
              <a:gd name="connsiteX151" fmla="*/ 118895 w 5470628"/>
              <a:gd name="connsiteY151" fmla="*/ 610169 h 3193741"/>
              <a:gd name="connsiteX152" fmla="*/ 163095 w 5470628"/>
              <a:gd name="connsiteY152" fmla="*/ 640642 h 3193741"/>
              <a:gd name="connsiteX153" fmla="*/ 185766 w 5470628"/>
              <a:gd name="connsiteY153" fmla="*/ 641454 h 3193741"/>
              <a:gd name="connsiteX154" fmla="*/ 212892 w 5470628"/>
              <a:gd name="connsiteY154" fmla="*/ 637457 h 3193741"/>
              <a:gd name="connsiteX155" fmla="*/ 223932 w 5470628"/>
              <a:gd name="connsiteY155" fmla="*/ 647271 h 3193741"/>
              <a:gd name="connsiteX156" fmla="*/ 287167 w 5470628"/>
              <a:gd name="connsiteY156" fmla="*/ 691571 h 3193741"/>
              <a:gd name="connsiteX157" fmla="*/ 330380 w 5470628"/>
              <a:gd name="connsiteY157" fmla="*/ 692506 h 3193741"/>
              <a:gd name="connsiteX158" fmla="*/ 296172 w 5470628"/>
              <a:gd name="connsiteY158" fmla="*/ 688108 h 3193741"/>
              <a:gd name="connsiteX159" fmla="*/ 286974 w 5470628"/>
              <a:gd name="connsiteY159" fmla="*/ 674512 h 3193741"/>
              <a:gd name="connsiteX160" fmla="*/ 286166 w 5470628"/>
              <a:gd name="connsiteY160" fmla="*/ 661798 h 3193741"/>
              <a:gd name="connsiteX161" fmla="*/ 236268 w 5470628"/>
              <a:gd name="connsiteY161" fmla="*/ 635338 h 3193741"/>
              <a:gd name="connsiteX162" fmla="*/ 231734 w 5470628"/>
              <a:gd name="connsiteY162" fmla="*/ 634225 h 3193741"/>
              <a:gd name="connsiteX163" fmla="*/ 221253 w 5470628"/>
              <a:gd name="connsiteY163" fmla="*/ 623870 h 3193741"/>
              <a:gd name="connsiteX164" fmla="*/ 237564 w 5470628"/>
              <a:gd name="connsiteY164" fmla="*/ 613590 h 3193741"/>
              <a:gd name="connsiteX165" fmla="*/ 282259 w 5470628"/>
              <a:gd name="connsiteY165" fmla="*/ 619091 h 3193741"/>
              <a:gd name="connsiteX166" fmla="*/ 370630 w 5470628"/>
              <a:gd name="connsiteY166" fmla="*/ 665566 h 3193741"/>
              <a:gd name="connsiteX167" fmla="*/ 498017 w 5470628"/>
              <a:gd name="connsiteY167" fmla="*/ 740532 h 3193741"/>
              <a:gd name="connsiteX168" fmla="*/ 918036 w 5470628"/>
              <a:gd name="connsiteY168" fmla="*/ 924307 h 3193741"/>
              <a:gd name="connsiteX169" fmla="*/ 1079304 w 5470628"/>
              <a:gd name="connsiteY169" fmla="*/ 984494 h 3193741"/>
              <a:gd name="connsiteX170" fmla="*/ 1079935 w 5470628"/>
              <a:gd name="connsiteY170" fmla="*/ 980383 h 3193741"/>
              <a:gd name="connsiteX171" fmla="*/ 1079695 w 5470628"/>
              <a:gd name="connsiteY171" fmla="*/ 976616 h 3193741"/>
              <a:gd name="connsiteX172" fmla="*/ 966178 w 5470628"/>
              <a:gd name="connsiteY172" fmla="*/ 937219 h 3193741"/>
              <a:gd name="connsiteX173" fmla="*/ 720106 w 5470628"/>
              <a:gd name="connsiteY173" fmla="*/ 807112 h 3193741"/>
              <a:gd name="connsiteX174" fmla="*/ 698823 w 5470628"/>
              <a:gd name="connsiteY174" fmla="*/ 804708 h 3193741"/>
              <a:gd name="connsiteX175" fmla="*/ 664513 w 5470628"/>
              <a:gd name="connsiteY175" fmla="*/ 784663 h 3193741"/>
              <a:gd name="connsiteX176" fmla="*/ 660380 w 5470628"/>
              <a:gd name="connsiteY176" fmla="*/ 771165 h 3193741"/>
              <a:gd name="connsiteX177" fmla="*/ 584959 w 5470628"/>
              <a:gd name="connsiteY177" fmla="*/ 722409 h 3193741"/>
              <a:gd name="connsiteX178" fmla="*/ 435649 w 5470628"/>
              <a:gd name="connsiteY178" fmla="*/ 639659 h 3193741"/>
              <a:gd name="connsiteX179" fmla="*/ 404944 w 5470628"/>
              <a:gd name="connsiteY179" fmla="*/ 606128 h 3193741"/>
              <a:gd name="connsiteX180" fmla="*/ 408476 w 5470628"/>
              <a:gd name="connsiteY180" fmla="*/ 591466 h 3193741"/>
              <a:gd name="connsiteX181" fmla="*/ 425225 w 5470628"/>
              <a:gd name="connsiteY181" fmla="*/ 592759 h 3193741"/>
              <a:gd name="connsiteX182" fmla="*/ 487115 w 5470628"/>
              <a:gd name="connsiteY182" fmla="*/ 620614 h 3193741"/>
              <a:gd name="connsiteX183" fmla="*/ 550277 w 5470628"/>
              <a:gd name="connsiteY183" fmla="*/ 649738 h 3193741"/>
              <a:gd name="connsiteX184" fmla="*/ 544421 w 5470628"/>
              <a:gd name="connsiteY184" fmla="*/ 641907 h 3193741"/>
              <a:gd name="connsiteX185" fmla="*/ 431905 w 5470628"/>
              <a:gd name="connsiteY185" fmla="*/ 580799 h 3193741"/>
              <a:gd name="connsiteX186" fmla="*/ 351177 w 5470628"/>
              <a:gd name="connsiteY186" fmla="*/ 528177 h 3193741"/>
              <a:gd name="connsiteX187" fmla="*/ 339749 w 5470628"/>
              <a:gd name="connsiteY187" fmla="*/ 498244 h 3193741"/>
              <a:gd name="connsiteX188" fmla="*/ 346313 w 5470628"/>
              <a:gd name="connsiteY188" fmla="*/ 489145 h 3193741"/>
              <a:gd name="connsiteX189" fmla="*/ 356579 w 5470628"/>
              <a:gd name="connsiteY189" fmla="*/ 491460 h 3193741"/>
              <a:gd name="connsiteX190" fmla="*/ 371505 w 5470628"/>
              <a:gd name="connsiteY190" fmla="*/ 501516 h 3193741"/>
              <a:gd name="connsiteX191" fmla="*/ 476275 w 5470628"/>
              <a:gd name="connsiteY191" fmla="*/ 553122 h 3193741"/>
              <a:gd name="connsiteX192" fmla="*/ 649952 w 5470628"/>
              <a:gd name="connsiteY192" fmla="*/ 635294 h 3193741"/>
              <a:gd name="connsiteX193" fmla="*/ 727161 w 5470628"/>
              <a:gd name="connsiteY193" fmla="*/ 651328 h 3193741"/>
              <a:gd name="connsiteX194" fmla="*/ 722417 w 5470628"/>
              <a:gd name="connsiteY194" fmla="*/ 646921 h 3193741"/>
              <a:gd name="connsiteX195" fmla="*/ 546079 w 5470628"/>
              <a:gd name="connsiteY195" fmla="*/ 546328 h 3193741"/>
              <a:gd name="connsiteX196" fmla="*/ 378182 w 5470628"/>
              <a:gd name="connsiteY196" fmla="*/ 386585 h 3193741"/>
              <a:gd name="connsiteX197" fmla="*/ 370158 w 5470628"/>
              <a:gd name="connsiteY197" fmla="*/ 382100 h 3193741"/>
              <a:gd name="connsiteX198" fmla="*/ 357861 w 5470628"/>
              <a:gd name="connsiteY198" fmla="*/ 371252 h 3193741"/>
              <a:gd name="connsiteX199" fmla="*/ 331313 w 5470628"/>
              <a:gd name="connsiteY199" fmla="*/ 328203 h 3193741"/>
              <a:gd name="connsiteX200" fmla="*/ 319354 w 5470628"/>
              <a:gd name="connsiteY200" fmla="*/ 299282 h 3193741"/>
              <a:gd name="connsiteX201" fmla="*/ 319682 w 5470628"/>
              <a:gd name="connsiteY201" fmla="*/ 285719 h 3193741"/>
              <a:gd name="connsiteX202" fmla="*/ 306391 w 5470628"/>
              <a:gd name="connsiteY202" fmla="*/ 268585 h 3193741"/>
              <a:gd name="connsiteX203" fmla="*/ 303294 w 5470628"/>
              <a:gd name="connsiteY203" fmla="*/ 257334 h 3193741"/>
              <a:gd name="connsiteX204" fmla="*/ 319242 w 5470628"/>
              <a:gd name="connsiteY204" fmla="*/ 255403 h 3193741"/>
              <a:gd name="connsiteX205" fmla="*/ 364093 w 5470628"/>
              <a:gd name="connsiteY205" fmla="*/ 286745 h 3193741"/>
              <a:gd name="connsiteX206" fmla="*/ 385301 w 5470628"/>
              <a:gd name="connsiteY206" fmla="*/ 287973 h 3193741"/>
              <a:gd name="connsiteX207" fmla="*/ 417598 w 5470628"/>
              <a:gd name="connsiteY207" fmla="*/ 285722 h 3193741"/>
              <a:gd name="connsiteX208" fmla="*/ 440155 w 5470628"/>
              <a:gd name="connsiteY208" fmla="*/ 308139 h 3193741"/>
              <a:gd name="connsiteX209" fmla="*/ 534406 w 5470628"/>
              <a:gd name="connsiteY209" fmla="*/ 339430 h 3193741"/>
              <a:gd name="connsiteX210" fmla="*/ 495633 w 5470628"/>
              <a:gd name="connsiteY210" fmla="*/ 333450 h 3193741"/>
              <a:gd name="connsiteX211" fmla="*/ 486289 w 5470628"/>
              <a:gd name="connsiteY211" fmla="*/ 322243 h 3193741"/>
              <a:gd name="connsiteX212" fmla="*/ 484000 w 5470628"/>
              <a:gd name="connsiteY212" fmla="*/ 304964 h 3193741"/>
              <a:gd name="connsiteX213" fmla="*/ 436911 w 5470628"/>
              <a:gd name="connsiteY213" fmla="*/ 280536 h 3193741"/>
              <a:gd name="connsiteX214" fmla="*/ 426865 w 5470628"/>
              <a:gd name="connsiteY214" fmla="*/ 277007 h 3193741"/>
              <a:gd name="connsiteX215" fmla="*/ 420654 w 5470628"/>
              <a:gd name="connsiteY215" fmla="*/ 268269 h 3193741"/>
              <a:gd name="connsiteX216" fmla="*/ 432329 w 5470628"/>
              <a:gd name="connsiteY216" fmla="*/ 259975 h 3193741"/>
              <a:gd name="connsiteX217" fmla="*/ 447672 w 5470628"/>
              <a:gd name="connsiteY217" fmla="*/ 257879 h 3193741"/>
              <a:gd name="connsiteX218" fmla="*/ 502242 w 5470628"/>
              <a:gd name="connsiteY218" fmla="*/ 273572 h 3193741"/>
              <a:gd name="connsiteX219" fmla="*/ 659874 w 5470628"/>
              <a:gd name="connsiteY219" fmla="*/ 365516 h 3193741"/>
              <a:gd name="connsiteX220" fmla="*/ 829177 w 5470628"/>
              <a:gd name="connsiteY220" fmla="*/ 444421 h 3193741"/>
              <a:gd name="connsiteX221" fmla="*/ 1231903 w 5470628"/>
              <a:gd name="connsiteY221" fmla="*/ 613682 h 3193741"/>
              <a:gd name="connsiteX222" fmla="*/ 1911736 w 5470628"/>
              <a:gd name="connsiteY222" fmla="*/ 685084 h 3193741"/>
              <a:gd name="connsiteX223" fmla="*/ 2564313 w 5470628"/>
              <a:gd name="connsiteY223" fmla="*/ 632143 h 3193741"/>
              <a:gd name="connsiteX224" fmla="*/ 2657304 w 5470628"/>
              <a:gd name="connsiteY224" fmla="*/ 624913 h 3193741"/>
              <a:gd name="connsiteX225" fmla="*/ 4235818 w 5470628"/>
              <a:gd name="connsiteY225" fmla="*/ 259339 h 3193741"/>
              <a:gd name="connsiteX226" fmla="*/ 4460331 w 5470628"/>
              <a:gd name="connsiteY226" fmla="*/ 176864 h 3193741"/>
              <a:gd name="connsiteX227" fmla="*/ 4499578 w 5470628"/>
              <a:gd name="connsiteY227" fmla="*/ 186791 h 3193741"/>
              <a:gd name="connsiteX228" fmla="*/ 4514640 w 5470628"/>
              <a:gd name="connsiteY228" fmla="*/ 188841 h 3193741"/>
              <a:gd name="connsiteX229" fmla="*/ 4516523 w 5470628"/>
              <a:gd name="connsiteY229" fmla="*/ 189988 h 3193741"/>
              <a:gd name="connsiteX230" fmla="*/ 4518126 w 5470628"/>
              <a:gd name="connsiteY230" fmla="*/ 189316 h 3193741"/>
              <a:gd name="connsiteX231" fmla="*/ 4514640 w 5470628"/>
              <a:gd name="connsiteY231" fmla="*/ 188841 h 3193741"/>
              <a:gd name="connsiteX232" fmla="*/ 4511569 w 5470628"/>
              <a:gd name="connsiteY232" fmla="*/ 186970 h 3193741"/>
              <a:gd name="connsiteX233" fmla="*/ 4510888 w 5470628"/>
              <a:gd name="connsiteY233" fmla="*/ 180943 h 3193741"/>
              <a:gd name="connsiteX234" fmla="*/ 4531865 w 5470628"/>
              <a:gd name="connsiteY234" fmla="*/ 155151 h 3193741"/>
              <a:gd name="connsiteX235" fmla="*/ 4573441 w 5470628"/>
              <a:gd name="connsiteY235" fmla="*/ 139676 h 3193741"/>
              <a:gd name="connsiteX236" fmla="*/ 4594964 w 5470628"/>
              <a:gd name="connsiteY236" fmla="*/ 145847 h 3193741"/>
              <a:gd name="connsiteX237" fmla="*/ 4623059 w 5470628"/>
              <a:gd name="connsiteY237" fmla="*/ 152410 h 3193741"/>
              <a:gd name="connsiteX238" fmla="*/ 4748356 w 5470628"/>
              <a:gd name="connsiteY238" fmla="*/ 68192 h 3193741"/>
              <a:gd name="connsiteX239" fmla="*/ 4833812 w 5470628"/>
              <a:gd name="connsiteY239" fmla="*/ 8017 h 3193741"/>
              <a:gd name="connsiteX240" fmla="*/ 4850908 w 5470628"/>
              <a:gd name="connsiteY240" fmla="*/ 727 h 3193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5470628" h="3193741">
                <a:moveTo>
                  <a:pt x="5462602" y="1413608"/>
                </a:moveTo>
                <a:lnTo>
                  <a:pt x="5465724" y="1421881"/>
                </a:lnTo>
                <a:cubicBezTo>
                  <a:pt x="5472118" y="1444281"/>
                  <a:pt x="5472640" y="1461744"/>
                  <a:pt x="5465025" y="1466556"/>
                </a:cubicBezTo>
                <a:lnTo>
                  <a:pt x="5463208" y="1466226"/>
                </a:lnTo>
                <a:lnTo>
                  <a:pt x="5463242" y="1451866"/>
                </a:lnTo>
                <a:cubicBezTo>
                  <a:pt x="5463190" y="1441487"/>
                  <a:pt x="5463068" y="1431722"/>
                  <a:pt x="5462894" y="1423194"/>
                </a:cubicBezTo>
                <a:close/>
                <a:moveTo>
                  <a:pt x="5461417" y="1391849"/>
                </a:moveTo>
                <a:cubicBezTo>
                  <a:pt x="5461710" y="1392940"/>
                  <a:pt x="5461992" y="1396513"/>
                  <a:pt x="5462246" y="1401944"/>
                </a:cubicBezTo>
                <a:lnTo>
                  <a:pt x="5462602" y="1413608"/>
                </a:lnTo>
                <a:lnTo>
                  <a:pt x="5459078" y="1404268"/>
                </a:lnTo>
                <a:lnTo>
                  <a:pt x="5460137" y="1393780"/>
                </a:lnTo>
                <a:cubicBezTo>
                  <a:pt x="5460561" y="1391114"/>
                  <a:pt x="5460982" y="1390270"/>
                  <a:pt x="5461417" y="1391849"/>
                </a:cubicBezTo>
                <a:close/>
                <a:moveTo>
                  <a:pt x="614271" y="1052206"/>
                </a:moveTo>
                <a:cubicBezTo>
                  <a:pt x="613444" y="1053256"/>
                  <a:pt x="612323" y="1054339"/>
                  <a:pt x="611497" y="1055389"/>
                </a:cubicBezTo>
                <a:cubicBezTo>
                  <a:pt x="617673" y="1058912"/>
                  <a:pt x="624115" y="1061928"/>
                  <a:pt x="630277" y="1065215"/>
                </a:cubicBezTo>
                <a:cubicBezTo>
                  <a:pt x="637469" y="1066004"/>
                  <a:pt x="644958" y="1066759"/>
                  <a:pt x="651856" y="1067584"/>
                </a:cubicBezTo>
                <a:cubicBezTo>
                  <a:pt x="639327" y="1062458"/>
                  <a:pt x="626799" y="1057332"/>
                  <a:pt x="614271" y="1052206"/>
                </a:cubicBezTo>
                <a:close/>
                <a:moveTo>
                  <a:pt x="810628" y="695550"/>
                </a:moveTo>
                <a:cubicBezTo>
                  <a:pt x="873537" y="739416"/>
                  <a:pt x="951215" y="767494"/>
                  <a:pt x="1033084" y="791270"/>
                </a:cubicBezTo>
                <a:cubicBezTo>
                  <a:pt x="1034205" y="790184"/>
                  <a:pt x="1035031" y="789136"/>
                  <a:pt x="1036153" y="788050"/>
                </a:cubicBezTo>
                <a:cubicBezTo>
                  <a:pt x="960983" y="757296"/>
                  <a:pt x="885798" y="726306"/>
                  <a:pt x="810628" y="695550"/>
                </a:cubicBezTo>
                <a:close/>
                <a:moveTo>
                  <a:pt x="4850908" y="727"/>
                </a:moveTo>
                <a:cubicBezTo>
                  <a:pt x="4858191" y="2929"/>
                  <a:pt x="4860543" y="7152"/>
                  <a:pt x="4858584" y="13795"/>
                </a:cubicBezTo>
                <a:cubicBezTo>
                  <a:pt x="4855845" y="22194"/>
                  <a:pt x="4850092" y="30008"/>
                  <a:pt x="4843408" y="37224"/>
                </a:cubicBezTo>
                <a:cubicBezTo>
                  <a:pt x="4812232" y="71132"/>
                  <a:pt x="4827067" y="79774"/>
                  <a:pt x="4871062" y="78954"/>
                </a:cubicBezTo>
                <a:cubicBezTo>
                  <a:pt x="4910302" y="78234"/>
                  <a:pt x="4949507" y="72299"/>
                  <a:pt x="4989038" y="66799"/>
                </a:cubicBezTo>
                <a:cubicBezTo>
                  <a:pt x="5008500" y="63967"/>
                  <a:pt x="5009491" y="65509"/>
                  <a:pt x="5002636" y="79388"/>
                </a:cubicBezTo>
                <a:cubicBezTo>
                  <a:pt x="4991594" y="102315"/>
                  <a:pt x="4990844" y="123285"/>
                  <a:pt x="5008332" y="140859"/>
                </a:cubicBezTo>
                <a:cubicBezTo>
                  <a:pt x="5012456" y="144868"/>
                  <a:pt x="5015428" y="149491"/>
                  <a:pt x="5014326" y="155555"/>
                </a:cubicBezTo>
                <a:cubicBezTo>
                  <a:pt x="5009356" y="180357"/>
                  <a:pt x="5019874" y="200674"/>
                  <a:pt x="5030704" y="221190"/>
                </a:cubicBezTo>
                <a:cubicBezTo>
                  <a:pt x="5048958" y="255517"/>
                  <a:pt x="5072099" y="287116"/>
                  <a:pt x="5097262" y="317759"/>
                </a:cubicBezTo>
                <a:cubicBezTo>
                  <a:pt x="5115004" y="339336"/>
                  <a:pt x="5126222" y="365974"/>
                  <a:pt x="5165084" y="373367"/>
                </a:cubicBezTo>
                <a:cubicBezTo>
                  <a:pt x="5174420" y="375083"/>
                  <a:pt x="5177498" y="381353"/>
                  <a:pt x="5174137" y="389353"/>
                </a:cubicBezTo>
                <a:cubicBezTo>
                  <a:pt x="5163026" y="415847"/>
                  <a:pt x="5172067" y="436343"/>
                  <a:pt x="5192507" y="453561"/>
                </a:cubicBezTo>
                <a:cubicBezTo>
                  <a:pt x="5199734" y="459565"/>
                  <a:pt x="5197020" y="463690"/>
                  <a:pt x="5187160" y="467732"/>
                </a:cubicBezTo>
                <a:cubicBezTo>
                  <a:pt x="5175836" y="472188"/>
                  <a:pt x="5167025" y="478711"/>
                  <a:pt x="5160106" y="486904"/>
                </a:cubicBezTo>
                <a:cubicBezTo>
                  <a:pt x="5148744" y="500143"/>
                  <a:pt x="5143396" y="514315"/>
                  <a:pt x="5138948" y="528614"/>
                </a:cubicBezTo>
                <a:cubicBezTo>
                  <a:pt x="5132042" y="551041"/>
                  <a:pt x="5123894" y="572670"/>
                  <a:pt x="5097016" y="589923"/>
                </a:cubicBezTo>
                <a:cubicBezTo>
                  <a:pt x="5089016" y="595163"/>
                  <a:pt x="5082598" y="601872"/>
                  <a:pt x="5075869" y="608381"/>
                </a:cubicBezTo>
                <a:cubicBezTo>
                  <a:pt x="5078016" y="614052"/>
                  <a:pt x="5083322" y="617918"/>
                  <a:pt x="5093172" y="618385"/>
                </a:cubicBezTo>
                <a:cubicBezTo>
                  <a:pt x="5155867" y="621469"/>
                  <a:pt x="5153088" y="652648"/>
                  <a:pt x="5153518" y="687474"/>
                </a:cubicBezTo>
                <a:cubicBezTo>
                  <a:pt x="5154177" y="730575"/>
                  <a:pt x="5118812" y="754787"/>
                  <a:pt x="5074984" y="776941"/>
                </a:cubicBezTo>
                <a:cubicBezTo>
                  <a:pt x="5059986" y="784451"/>
                  <a:pt x="5038116" y="786863"/>
                  <a:pt x="5033348" y="805473"/>
                </a:cubicBezTo>
                <a:cubicBezTo>
                  <a:pt x="5059529" y="819384"/>
                  <a:pt x="5089376" y="802009"/>
                  <a:pt x="5116847" y="803426"/>
                </a:cubicBezTo>
                <a:cubicBezTo>
                  <a:pt x="5139548" y="804709"/>
                  <a:pt x="5176330" y="798120"/>
                  <a:pt x="5147902" y="833118"/>
                </a:cubicBezTo>
                <a:cubicBezTo>
                  <a:pt x="5139626" y="843373"/>
                  <a:pt x="5150382" y="848714"/>
                  <a:pt x="5161665" y="848297"/>
                </a:cubicBezTo>
                <a:cubicBezTo>
                  <a:pt x="5253064" y="844106"/>
                  <a:pt x="5215170" y="912756"/>
                  <a:pt x="5246520" y="942412"/>
                </a:cubicBezTo>
                <a:cubicBezTo>
                  <a:pt x="5255359" y="950358"/>
                  <a:pt x="5247812" y="967405"/>
                  <a:pt x="5235368" y="972946"/>
                </a:cubicBezTo>
                <a:cubicBezTo>
                  <a:pt x="5156387" y="1008610"/>
                  <a:pt x="5149354" y="1071149"/>
                  <a:pt x="5113739" y="1128845"/>
                </a:cubicBezTo>
                <a:cubicBezTo>
                  <a:pt x="5157305" y="1144685"/>
                  <a:pt x="5208388" y="1143005"/>
                  <a:pt x="5255034" y="1151117"/>
                </a:cubicBezTo>
                <a:cubicBezTo>
                  <a:pt x="5303482" y="1159484"/>
                  <a:pt x="5304156" y="1170079"/>
                  <a:pt x="5267513" y="1216275"/>
                </a:cubicBezTo>
                <a:cubicBezTo>
                  <a:pt x="5370269" y="1212844"/>
                  <a:pt x="5370269" y="1212844"/>
                  <a:pt x="5343113" y="1281854"/>
                </a:cubicBezTo>
                <a:cubicBezTo>
                  <a:pt x="5386272" y="1279593"/>
                  <a:pt x="5428618" y="1334726"/>
                  <a:pt x="5452014" y="1385543"/>
                </a:cubicBezTo>
                <a:lnTo>
                  <a:pt x="5459078" y="1404268"/>
                </a:lnTo>
                <a:lnTo>
                  <a:pt x="5458838" y="1406644"/>
                </a:lnTo>
                <a:cubicBezTo>
                  <a:pt x="5457942" y="1418063"/>
                  <a:pt x="5456960" y="1434367"/>
                  <a:pt x="5455752" y="1450751"/>
                </a:cubicBezTo>
                <a:lnTo>
                  <a:pt x="5454594" y="1464662"/>
                </a:lnTo>
                <a:lnTo>
                  <a:pt x="5447215" y="1463321"/>
                </a:lnTo>
                <a:cubicBezTo>
                  <a:pt x="5441256" y="1459714"/>
                  <a:pt x="5437002" y="1458345"/>
                  <a:pt x="5433934" y="1458428"/>
                </a:cubicBezTo>
                <a:cubicBezTo>
                  <a:pt x="5424728" y="1458676"/>
                  <a:pt x="5426188" y="1471978"/>
                  <a:pt x="5424276" y="1477014"/>
                </a:cubicBezTo>
                <a:cubicBezTo>
                  <a:pt x="5417851" y="1492977"/>
                  <a:pt x="5433852" y="1501241"/>
                  <a:pt x="5444628" y="1511562"/>
                </a:cubicBezTo>
                <a:cubicBezTo>
                  <a:pt x="5448663" y="1515344"/>
                  <a:pt x="5451544" y="1497678"/>
                  <a:pt x="5453752" y="1474786"/>
                </a:cubicBezTo>
                <a:lnTo>
                  <a:pt x="5454594" y="1464662"/>
                </a:lnTo>
                <a:lnTo>
                  <a:pt x="5463208" y="1466226"/>
                </a:lnTo>
                <a:lnTo>
                  <a:pt x="5463164" y="1484226"/>
                </a:lnTo>
                <a:cubicBezTo>
                  <a:pt x="5462722" y="1528173"/>
                  <a:pt x="5460824" y="1571999"/>
                  <a:pt x="5456160" y="1575885"/>
                </a:cubicBezTo>
                <a:cubicBezTo>
                  <a:pt x="5406708" y="1617226"/>
                  <a:pt x="5442751" y="1692579"/>
                  <a:pt x="5345636" y="1714543"/>
                </a:cubicBezTo>
                <a:cubicBezTo>
                  <a:pt x="5301930" y="1724583"/>
                  <a:pt x="5282493" y="1755882"/>
                  <a:pt x="5251319" y="1775792"/>
                </a:cubicBezTo>
                <a:cubicBezTo>
                  <a:pt x="5142610" y="1844714"/>
                  <a:pt x="5072132" y="1925140"/>
                  <a:pt x="5043512" y="2027305"/>
                </a:cubicBezTo>
                <a:cubicBezTo>
                  <a:pt x="5035488" y="2055562"/>
                  <a:pt x="5000258" y="2081893"/>
                  <a:pt x="4978144" y="2108535"/>
                </a:cubicBezTo>
                <a:cubicBezTo>
                  <a:pt x="4990785" y="2124798"/>
                  <a:pt x="5050411" y="2079615"/>
                  <a:pt x="5031476" y="2128173"/>
                </a:cubicBezTo>
                <a:cubicBezTo>
                  <a:pt x="5017138" y="2164787"/>
                  <a:pt x="4975973" y="2191363"/>
                  <a:pt x="4937389" y="2216441"/>
                </a:cubicBezTo>
                <a:cubicBezTo>
                  <a:pt x="4893079" y="2245058"/>
                  <a:pt x="4843760" y="2269776"/>
                  <a:pt x="4826122" y="2315331"/>
                </a:cubicBezTo>
                <a:cubicBezTo>
                  <a:pt x="4822276" y="2325050"/>
                  <a:pt x="3896510" y="3112888"/>
                  <a:pt x="2544647" y="3190975"/>
                </a:cubicBezTo>
                <a:cubicBezTo>
                  <a:pt x="2323734" y="3203734"/>
                  <a:pt x="1445947" y="3169121"/>
                  <a:pt x="1328257" y="3153006"/>
                </a:cubicBezTo>
                <a:cubicBezTo>
                  <a:pt x="1207258" y="3136344"/>
                  <a:pt x="1101756" y="3091943"/>
                  <a:pt x="977943" y="3082502"/>
                </a:cubicBezTo>
                <a:cubicBezTo>
                  <a:pt x="912454" y="3077622"/>
                  <a:pt x="848655" y="3061861"/>
                  <a:pt x="854473" y="2994250"/>
                </a:cubicBezTo>
                <a:cubicBezTo>
                  <a:pt x="856228" y="2975057"/>
                  <a:pt x="838125" y="2961827"/>
                  <a:pt x="811593" y="2970498"/>
                </a:cubicBezTo>
                <a:cubicBezTo>
                  <a:pt x="761454" y="2987010"/>
                  <a:pt x="736680" y="2962489"/>
                  <a:pt x="707024" y="2945439"/>
                </a:cubicBezTo>
                <a:cubicBezTo>
                  <a:pt x="654509" y="2915262"/>
                  <a:pt x="603913" y="2882480"/>
                  <a:pt x="523487" y="2886053"/>
                </a:cubicBezTo>
                <a:cubicBezTo>
                  <a:pt x="537017" y="2855468"/>
                  <a:pt x="563587" y="2856758"/>
                  <a:pt x="587884" y="2859746"/>
                </a:cubicBezTo>
                <a:cubicBezTo>
                  <a:pt x="652090" y="2867866"/>
                  <a:pt x="715235" y="2878012"/>
                  <a:pt x="779426" y="2885897"/>
                </a:cubicBezTo>
                <a:cubicBezTo>
                  <a:pt x="821123" y="2891048"/>
                  <a:pt x="863074" y="2900202"/>
                  <a:pt x="917288" y="2882248"/>
                </a:cubicBezTo>
                <a:cubicBezTo>
                  <a:pt x="866364" y="2830288"/>
                  <a:pt x="785092" y="2829930"/>
                  <a:pt x="718684" y="2819941"/>
                </a:cubicBezTo>
                <a:cubicBezTo>
                  <a:pt x="635747" y="2807447"/>
                  <a:pt x="584925" y="2771133"/>
                  <a:pt x="524650" y="2731220"/>
                </a:cubicBezTo>
                <a:cubicBezTo>
                  <a:pt x="584180" y="2712621"/>
                  <a:pt x="623299" y="2742760"/>
                  <a:pt x="670138" y="2735189"/>
                </a:cubicBezTo>
                <a:cubicBezTo>
                  <a:pt x="672406" y="2728745"/>
                  <a:pt x="675988" y="2719532"/>
                  <a:pt x="675382" y="2719369"/>
                </a:cubicBezTo>
                <a:cubicBezTo>
                  <a:pt x="596666" y="2703042"/>
                  <a:pt x="557844" y="2658869"/>
                  <a:pt x="542021" y="2601946"/>
                </a:cubicBezTo>
                <a:cubicBezTo>
                  <a:pt x="533902" y="2572560"/>
                  <a:pt x="505246" y="2566541"/>
                  <a:pt x="476895" y="2555976"/>
                </a:cubicBezTo>
                <a:cubicBezTo>
                  <a:pt x="377189" y="2518466"/>
                  <a:pt x="272496" y="2486779"/>
                  <a:pt x="188751" y="2428830"/>
                </a:cubicBezTo>
                <a:cubicBezTo>
                  <a:pt x="280875" y="2426687"/>
                  <a:pt x="357216" y="2461808"/>
                  <a:pt x="456762" y="2468731"/>
                </a:cubicBezTo>
                <a:cubicBezTo>
                  <a:pt x="373794" y="2404281"/>
                  <a:pt x="269816" y="2379152"/>
                  <a:pt x="174514" y="2345378"/>
                </a:cubicBezTo>
                <a:cubicBezTo>
                  <a:pt x="130977" y="2330009"/>
                  <a:pt x="90329" y="2308598"/>
                  <a:pt x="38827" y="2303685"/>
                </a:cubicBezTo>
                <a:cubicBezTo>
                  <a:pt x="20556" y="2301864"/>
                  <a:pt x="-10092" y="2297272"/>
                  <a:pt x="3281" y="2273587"/>
                </a:cubicBezTo>
                <a:cubicBezTo>
                  <a:pt x="14533" y="2253956"/>
                  <a:pt x="39095" y="2256437"/>
                  <a:pt x="61590" y="2259170"/>
                </a:cubicBezTo>
                <a:cubicBezTo>
                  <a:pt x="115591" y="2265916"/>
                  <a:pt x="170539" y="2259497"/>
                  <a:pt x="242291" y="2250569"/>
                </a:cubicBezTo>
                <a:cubicBezTo>
                  <a:pt x="178223" y="2197829"/>
                  <a:pt x="68904" y="2229102"/>
                  <a:pt x="13205" y="2172263"/>
                </a:cubicBezTo>
                <a:cubicBezTo>
                  <a:pt x="77196" y="2153598"/>
                  <a:pt x="128251" y="2170191"/>
                  <a:pt x="180810" y="2168333"/>
                </a:cubicBezTo>
                <a:cubicBezTo>
                  <a:pt x="228319" y="2166612"/>
                  <a:pt x="239444" y="2154350"/>
                  <a:pt x="226020" y="2121100"/>
                </a:cubicBezTo>
                <a:cubicBezTo>
                  <a:pt x="205165" y="2069293"/>
                  <a:pt x="229388" y="2038364"/>
                  <a:pt x="299145" y="2044862"/>
                </a:cubicBezTo>
                <a:cubicBezTo>
                  <a:pt x="363822" y="2051027"/>
                  <a:pt x="369032" y="2029991"/>
                  <a:pt x="350236" y="2001187"/>
                </a:cubicBezTo>
                <a:cubicBezTo>
                  <a:pt x="322862" y="1959187"/>
                  <a:pt x="348423" y="1921214"/>
                  <a:pt x="365223" y="1881218"/>
                </a:cubicBezTo>
                <a:cubicBezTo>
                  <a:pt x="390527" y="1820499"/>
                  <a:pt x="376326" y="1793748"/>
                  <a:pt x="310707" y="1758752"/>
                </a:cubicBezTo>
                <a:cubicBezTo>
                  <a:pt x="273754" y="1739265"/>
                  <a:pt x="234367" y="1723631"/>
                  <a:pt x="181659" y="1709137"/>
                </a:cubicBezTo>
                <a:cubicBezTo>
                  <a:pt x="299387" y="1683727"/>
                  <a:pt x="172918" y="1660608"/>
                  <a:pt x="213063" y="1632021"/>
                </a:cubicBezTo>
                <a:cubicBezTo>
                  <a:pt x="296030" y="1612244"/>
                  <a:pt x="369047" y="1679323"/>
                  <a:pt x="481390" y="1644125"/>
                </a:cubicBezTo>
                <a:cubicBezTo>
                  <a:pt x="336659" y="1595935"/>
                  <a:pt x="176348" y="1532074"/>
                  <a:pt x="68930" y="1457537"/>
                </a:cubicBezTo>
                <a:cubicBezTo>
                  <a:pt x="91299" y="1434897"/>
                  <a:pt x="115799" y="1450436"/>
                  <a:pt x="135138" y="1440976"/>
                </a:cubicBezTo>
                <a:cubicBezTo>
                  <a:pt x="133952" y="1436374"/>
                  <a:pt x="135290" y="1429332"/>
                  <a:pt x="131611" y="1427642"/>
                </a:cubicBezTo>
                <a:cubicBezTo>
                  <a:pt x="52402" y="1389548"/>
                  <a:pt x="51441" y="1388478"/>
                  <a:pt x="130443" y="1343795"/>
                </a:cubicBezTo>
                <a:cubicBezTo>
                  <a:pt x="158017" y="1328118"/>
                  <a:pt x="154966" y="1317573"/>
                  <a:pt x="138930" y="1304094"/>
                </a:cubicBezTo>
                <a:cubicBezTo>
                  <a:pt x="127608" y="1294551"/>
                  <a:pt x="113720" y="1286742"/>
                  <a:pt x="118409" y="1262212"/>
                </a:cubicBezTo>
                <a:cubicBezTo>
                  <a:pt x="164937" y="1287183"/>
                  <a:pt x="383505" y="1312432"/>
                  <a:pt x="421410" y="1304757"/>
                </a:cubicBezTo>
                <a:cubicBezTo>
                  <a:pt x="464009" y="1296037"/>
                  <a:pt x="610877" y="1288926"/>
                  <a:pt x="655702" y="1291801"/>
                </a:cubicBezTo>
                <a:cubicBezTo>
                  <a:pt x="653235" y="1290438"/>
                  <a:pt x="650767" y="1289077"/>
                  <a:pt x="648299" y="1287715"/>
                </a:cubicBezTo>
                <a:cubicBezTo>
                  <a:pt x="603999" y="1260339"/>
                  <a:pt x="559107" y="1233035"/>
                  <a:pt x="531027" y="1193967"/>
                </a:cubicBezTo>
                <a:cubicBezTo>
                  <a:pt x="529741" y="1192462"/>
                  <a:pt x="529061" y="1191120"/>
                  <a:pt x="526433" y="1191913"/>
                </a:cubicBezTo>
                <a:cubicBezTo>
                  <a:pt x="503415" y="1199684"/>
                  <a:pt x="505590" y="1187083"/>
                  <a:pt x="504666" y="1177230"/>
                </a:cubicBezTo>
                <a:cubicBezTo>
                  <a:pt x="503726" y="1167141"/>
                  <a:pt x="499378" y="1159602"/>
                  <a:pt x="482307" y="1162618"/>
                </a:cubicBezTo>
                <a:cubicBezTo>
                  <a:pt x="481421" y="1162726"/>
                  <a:pt x="480226" y="1162633"/>
                  <a:pt x="479029" y="1162540"/>
                </a:cubicBezTo>
                <a:cubicBezTo>
                  <a:pt x="470949" y="1161859"/>
                  <a:pt x="444139" y="1138059"/>
                  <a:pt x="447663" y="1132649"/>
                </a:cubicBezTo>
                <a:cubicBezTo>
                  <a:pt x="455539" y="1120781"/>
                  <a:pt x="446335" y="1116439"/>
                  <a:pt x="438547" y="1110977"/>
                </a:cubicBezTo>
                <a:cubicBezTo>
                  <a:pt x="427656" y="1103517"/>
                  <a:pt x="416795" y="1096529"/>
                  <a:pt x="405343" y="1089612"/>
                </a:cubicBezTo>
                <a:cubicBezTo>
                  <a:pt x="394202" y="1082895"/>
                  <a:pt x="382794" y="1076684"/>
                  <a:pt x="371373" y="1070238"/>
                </a:cubicBezTo>
                <a:cubicBezTo>
                  <a:pt x="344889" y="1065616"/>
                  <a:pt x="318169" y="1061972"/>
                  <a:pt x="290358" y="1059884"/>
                </a:cubicBezTo>
                <a:cubicBezTo>
                  <a:pt x="269709" y="1058114"/>
                  <a:pt x="246624" y="1055453"/>
                  <a:pt x="235140" y="1029322"/>
                </a:cubicBezTo>
                <a:cubicBezTo>
                  <a:pt x="256895" y="1029771"/>
                  <a:pt x="278695" y="1030927"/>
                  <a:pt x="300494" y="1032083"/>
                </a:cubicBezTo>
                <a:cubicBezTo>
                  <a:pt x="279542" y="1020860"/>
                  <a:pt x="259181" y="1009565"/>
                  <a:pt x="239661" y="997457"/>
                </a:cubicBezTo>
                <a:cubicBezTo>
                  <a:pt x="223540" y="987309"/>
                  <a:pt x="210281" y="975391"/>
                  <a:pt x="204788" y="959211"/>
                </a:cubicBezTo>
                <a:cubicBezTo>
                  <a:pt x="203337" y="955117"/>
                  <a:pt x="202166" y="950750"/>
                  <a:pt x="207583" y="947009"/>
                </a:cubicBezTo>
                <a:cubicBezTo>
                  <a:pt x="213561" y="942727"/>
                  <a:pt x="218466" y="944980"/>
                  <a:pt x="223061" y="947033"/>
                </a:cubicBezTo>
                <a:cubicBezTo>
                  <a:pt x="242046" y="955410"/>
                  <a:pt x="261311" y="963516"/>
                  <a:pt x="280015" y="972164"/>
                </a:cubicBezTo>
                <a:cubicBezTo>
                  <a:pt x="304852" y="983629"/>
                  <a:pt x="329408" y="995365"/>
                  <a:pt x="353948" y="1006865"/>
                </a:cubicBezTo>
                <a:cubicBezTo>
                  <a:pt x="319294" y="981405"/>
                  <a:pt x="281290" y="959435"/>
                  <a:pt x="240466" y="939943"/>
                </a:cubicBezTo>
                <a:cubicBezTo>
                  <a:pt x="210990" y="925718"/>
                  <a:pt x="181514" y="911494"/>
                  <a:pt x="158812" y="891467"/>
                </a:cubicBezTo>
                <a:cubicBezTo>
                  <a:pt x="147166" y="881489"/>
                  <a:pt x="141336" y="869384"/>
                  <a:pt x="139551" y="855364"/>
                </a:cubicBezTo>
                <a:cubicBezTo>
                  <a:pt x="139312" y="851597"/>
                  <a:pt x="139634" y="847287"/>
                  <a:pt x="145731" y="844888"/>
                </a:cubicBezTo>
                <a:cubicBezTo>
                  <a:pt x="151843" y="842724"/>
                  <a:pt x="155581" y="845356"/>
                  <a:pt x="158154" y="848366"/>
                </a:cubicBezTo>
                <a:cubicBezTo>
                  <a:pt x="161052" y="851811"/>
                  <a:pt x="164496" y="854479"/>
                  <a:pt x="169370" y="856260"/>
                </a:cubicBezTo>
                <a:cubicBezTo>
                  <a:pt x="212096" y="872913"/>
                  <a:pt x="249775" y="894448"/>
                  <a:pt x="288295" y="915169"/>
                </a:cubicBezTo>
                <a:cubicBezTo>
                  <a:pt x="343452" y="944788"/>
                  <a:pt x="397769" y="975222"/>
                  <a:pt x="462694" y="994643"/>
                </a:cubicBezTo>
                <a:cubicBezTo>
                  <a:pt x="487260" y="1001870"/>
                  <a:pt x="512622" y="1007575"/>
                  <a:pt x="531910" y="1006664"/>
                </a:cubicBezTo>
                <a:cubicBezTo>
                  <a:pt x="460990" y="972547"/>
                  <a:pt x="394087" y="936046"/>
                  <a:pt x="333940" y="893507"/>
                </a:cubicBezTo>
                <a:cubicBezTo>
                  <a:pt x="273173" y="850568"/>
                  <a:pt x="219876" y="803403"/>
                  <a:pt x="181443" y="746608"/>
                </a:cubicBezTo>
                <a:cubicBezTo>
                  <a:pt x="177494" y="740681"/>
                  <a:pt x="175038" y="734810"/>
                  <a:pt x="162678" y="737018"/>
                </a:cubicBezTo>
                <a:cubicBezTo>
                  <a:pt x="157082" y="737933"/>
                  <a:pt x="155070" y="734381"/>
                  <a:pt x="156307" y="730435"/>
                </a:cubicBezTo>
                <a:cubicBezTo>
                  <a:pt x="164051" y="702450"/>
                  <a:pt x="145532" y="687373"/>
                  <a:pt x="117227" y="677515"/>
                </a:cubicBezTo>
                <a:cubicBezTo>
                  <a:pt x="108392" y="674314"/>
                  <a:pt x="107546" y="670384"/>
                  <a:pt x="113655" y="663474"/>
                </a:cubicBezTo>
                <a:cubicBezTo>
                  <a:pt x="121976" y="653926"/>
                  <a:pt x="120506" y="644851"/>
                  <a:pt x="115226" y="636712"/>
                </a:cubicBezTo>
                <a:cubicBezTo>
                  <a:pt x="112224" y="631619"/>
                  <a:pt x="108350" y="626868"/>
                  <a:pt x="105067" y="622046"/>
                </a:cubicBezTo>
                <a:cubicBezTo>
                  <a:pt x="102790" y="619000"/>
                  <a:pt x="99022" y="615897"/>
                  <a:pt x="104113" y="611722"/>
                </a:cubicBezTo>
                <a:cubicBezTo>
                  <a:pt x="108939" y="608053"/>
                  <a:pt x="114081" y="609328"/>
                  <a:pt x="118895" y="610169"/>
                </a:cubicBezTo>
                <a:cubicBezTo>
                  <a:pt x="142040" y="613772"/>
                  <a:pt x="156094" y="624170"/>
                  <a:pt x="163095" y="640642"/>
                </a:cubicBezTo>
                <a:cubicBezTo>
                  <a:pt x="168334" y="652819"/>
                  <a:pt x="173104" y="652953"/>
                  <a:pt x="185766" y="641454"/>
                </a:cubicBezTo>
                <a:cubicBezTo>
                  <a:pt x="195327" y="632704"/>
                  <a:pt x="204232" y="632337"/>
                  <a:pt x="212892" y="637457"/>
                </a:cubicBezTo>
                <a:cubicBezTo>
                  <a:pt x="217516" y="639981"/>
                  <a:pt x="220444" y="643897"/>
                  <a:pt x="223932" y="647271"/>
                </a:cubicBezTo>
                <a:cubicBezTo>
                  <a:pt x="241420" y="664845"/>
                  <a:pt x="259762" y="681841"/>
                  <a:pt x="287167" y="691571"/>
                </a:cubicBezTo>
                <a:cubicBezTo>
                  <a:pt x="299355" y="696027"/>
                  <a:pt x="312354" y="699197"/>
                  <a:pt x="330380" y="692506"/>
                </a:cubicBezTo>
                <a:cubicBezTo>
                  <a:pt x="318517" y="688486"/>
                  <a:pt x="306954" y="689175"/>
                  <a:pt x="296172" y="688108"/>
                </a:cubicBezTo>
                <a:cubicBezTo>
                  <a:pt x="285390" y="687041"/>
                  <a:pt x="279539" y="683953"/>
                  <a:pt x="286974" y="674512"/>
                </a:cubicBezTo>
                <a:cubicBezTo>
                  <a:pt x="291105" y="669267"/>
                  <a:pt x="290555" y="665301"/>
                  <a:pt x="286166" y="661798"/>
                </a:cubicBezTo>
                <a:cubicBezTo>
                  <a:pt x="272052" y="650459"/>
                  <a:pt x="264416" y="633352"/>
                  <a:pt x="236268" y="635338"/>
                </a:cubicBezTo>
                <a:cubicBezTo>
                  <a:pt x="234792" y="635517"/>
                  <a:pt x="233255" y="634754"/>
                  <a:pt x="231734" y="634225"/>
                </a:cubicBezTo>
                <a:cubicBezTo>
                  <a:pt x="225957" y="632316"/>
                  <a:pt x="219575" y="630241"/>
                  <a:pt x="221253" y="623870"/>
                </a:cubicBezTo>
                <a:cubicBezTo>
                  <a:pt x="223227" y="617462"/>
                  <a:pt x="230816" y="615119"/>
                  <a:pt x="237564" y="613590"/>
                </a:cubicBezTo>
                <a:cubicBezTo>
                  <a:pt x="254884" y="609831"/>
                  <a:pt x="268844" y="614072"/>
                  <a:pt x="282259" y="619091"/>
                </a:cubicBezTo>
                <a:cubicBezTo>
                  <a:pt x="314893" y="631509"/>
                  <a:pt x="342201" y="649080"/>
                  <a:pt x="370630" y="665566"/>
                </a:cubicBezTo>
                <a:cubicBezTo>
                  <a:pt x="413275" y="690295"/>
                  <a:pt x="451153" y="719635"/>
                  <a:pt x="498017" y="740532"/>
                </a:cubicBezTo>
                <a:cubicBezTo>
                  <a:pt x="637369" y="802423"/>
                  <a:pt x="774774" y="866448"/>
                  <a:pt x="918036" y="924307"/>
                </a:cubicBezTo>
                <a:cubicBezTo>
                  <a:pt x="970882" y="945666"/>
                  <a:pt x="1024819" y="965469"/>
                  <a:pt x="1079304" y="984494"/>
                </a:cubicBezTo>
                <a:cubicBezTo>
                  <a:pt x="1079509" y="983045"/>
                  <a:pt x="1079744" y="982067"/>
                  <a:pt x="1079935" y="980383"/>
                </a:cubicBezTo>
                <a:cubicBezTo>
                  <a:pt x="1079860" y="979206"/>
                  <a:pt x="1079770" y="977793"/>
                  <a:pt x="1079695" y="976616"/>
                </a:cubicBezTo>
                <a:cubicBezTo>
                  <a:pt x="1041139" y="964679"/>
                  <a:pt x="1003098" y="951491"/>
                  <a:pt x="966178" y="937219"/>
                </a:cubicBezTo>
                <a:cubicBezTo>
                  <a:pt x="875541" y="901932"/>
                  <a:pt x="791930" y="860100"/>
                  <a:pt x="720106" y="807112"/>
                </a:cubicBezTo>
                <a:cubicBezTo>
                  <a:pt x="714181" y="802848"/>
                  <a:pt x="707904" y="802421"/>
                  <a:pt x="698823" y="804708"/>
                </a:cubicBezTo>
                <a:cubicBezTo>
                  <a:pt x="669544" y="812288"/>
                  <a:pt x="659939" y="806334"/>
                  <a:pt x="664513" y="784663"/>
                </a:cubicBezTo>
                <a:cubicBezTo>
                  <a:pt x="665660" y="779304"/>
                  <a:pt x="665686" y="775031"/>
                  <a:pt x="660380" y="771165"/>
                </a:cubicBezTo>
                <a:cubicBezTo>
                  <a:pt x="636661" y="753871"/>
                  <a:pt x="611807" y="737427"/>
                  <a:pt x="584959" y="722409"/>
                </a:cubicBezTo>
                <a:cubicBezTo>
                  <a:pt x="535282" y="694735"/>
                  <a:pt x="482226" y="670082"/>
                  <a:pt x="435649" y="639659"/>
                </a:cubicBezTo>
                <a:cubicBezTo>
                  <a:pt x="421965" y="630403"/>
                  <a:pt x="411440" y="619340"/>
                  <a:pt x="404944" y="606128"/>
                </a:cubicBezTo>
                <a:cubicBezTo>
                  <a:pt x="402872" y="601635"/>
                  <a:pt x="401613" y="595856"/>
                  <a:pt x="408476" y="591466"/>
                </a:cubicBezTo>
                <a:cubicBezTo>
                  <a:pt x="415044" y="587111"/>
                  <a:pt x="420320" y="590506"/>
                  <a:pt x="425225" y="592759"/>
                </a:cubicBezTo>
                <a:cubicBezTo>
                  <a:pt x="445746" y="601899"/>
                  <a:pt x="466578" y="611238"/>
                  <a:pt x="487115" y="620614"/>
                </a:cubicBezTo>
                <a:cubicBezTo>
                  <a:pt x="507947" y="629954"/>
                  <a:pt x="528514" y="639800"/>
                  <a:pt x="550277" y="649738"/>
                </a:cubicBezTo>
                <a:cubicBezTo>
                  <a:pt x="551408" y="644145"/>
                  <a:pt x="546904" y="643504"/>
                  <a:pt x="544421" y="641907"/>
                </a:cubicBezTo>
                <a:cubicBezTo>
                  <a:pt x="509355" y="619344"/>
                  <a:pt x="471190" y="599529"/>
                  <a:pt x="431905" y="580799"/>
                </a:cubicBezTo>
                <a:cubicBezTo>
                  <a:pt x="401512" y="566211"/>
                  <a:pt x="371947" y="550574"/>
                  <a:pt x="351177" y="528177"/>
                </a:cubicBezTo>
                <a:cubicBezTo>
                  <a:pt x="343180" y="519419"/>
                  <a:pt x="338696" y="509759"/>
                  <a:pt x="339749" y="498244"/>
                </a:cubicBezTo>
                <a:cubicBezTo>
                  <a:pt x="340115" y="494641"/>
                  <a:pt x="340481" y="491037"/>
                  <a:pt x="346313" y="489145"/>
                </a:cubicBezTo>
                <a:cubicBezTo>
                  <a:pt x="350979" y="487631"/>
                  <a:pt x="354067" y="489392"/>
                  <a:pt x="356579" y="491460"/>
                </a:cubicBezTo>
                <a:cubicBezTo>
                  <a:pt x="360984" y="495197"/>
                  <a:pt x="365388" y="498934"/>
                  <a:pt x="371505" y="501516"/>
                </a:cubicBezTo>
                <a:cubicBezTo>
                  <a:pt x="408203" y="517000"/>
                  <a:pt x="442659" y="534654"/>
                  <a:pt x="476275" y="553122"/>
                </a:cubicBezTo>
                <a:cubicBezTo>
                  <a:pt x="531461" y="583213"/>
                  <a:pt x="586103" y="614082"/>
                  <a:pt x="649952" y="635294"/>
                </a:cubicBezTo>
                <a:cubicBezTo>
                  <a:pt x="673972" y="643298"/>
                  <a:pt x="698805" y="650018"/>
                  <a:pt x="727161" y="651328"/>
                </a:cubicBezTo>
                <a:cubicBezTo>
                  <a:pt x="726126" y="649081"/>
                  <a:pt x="724263" y="647883"/>
                  <a:pt x="722417" y="646921"/>
                </a:cubicBezTo>
                <a:cubicBezTo>
                  <a:pt x="660627" y="615969"/>
                  <a:pt x="600830" y="583590"/>
                  <a:pt x="546079" y="546328"/>
                </a:cubicBezTo>
                <a:cubicBezTo>
                  <a:pt x="478576" y="500409"/>
                  <a:pt x="420223" y="448637"/>
                  <a:pt x="378182" y="386585"/>
                </a:cubicBezTo>
                <a:cubicBezTo>
                  <a:pt x="376229" y="383975"/>
                  <a:pt x="374884" y="381528"/>
                  <a:pt x="370158" y="382100"/>
                </a:cubicBezTo>
                <a:cubicBezTo>
                  <a:pt x="358064" y="383802"/>
                  <a:pt x="356583" y="379236"/>
                  <a:pt x="357861" y="371252"/>
                </a:cubicBezTo>
                <a:cubicBezTo>
                  <a:pt x="361373" y="351608"/>
                  <a:pt x="352380" y="336565"/>
                  <a:pt x="331313" y="328203"/>
                </a:cubicBezTo>
                <a:cubicBezTo>
                  <a:pt x="316037" y="321986"/>
                  <a:pt x="303183" y="316425"/>
                  <a:pt x="319354" y="299282"/>
                </a:cubicBezTo>
                <a:cubicBezTo>
                  <a:pt x="323265" y="295249"/>
                  <a:pt x="321459" y="290249"/>
                  <a:pt x="319682" y="285719"/>
                </a:cubicBezTo>
                <a:cubicBezTo>
                  <a:pt x="317166" y="278905"/>
                  <a:pt x="312080" y="273828"/>
                  <a:pt x="306391" y="268585"/>
                </a:cubicBezTo>
                <a:cubicBezTo>
                  <a:pt x="303227" y="265647"/>
                  <a:pt x="299399" y="261602"/>
                  <a:pt x="303294" y="257334"/>
                </a:cubicBezTo>
                <a:cubicBezTo>
                  <a:pt x="307735" y="252289"/>
                  <a:pt x="314131" y="254598"/>
                  <a:pt x="319242" y="255403"/>
                </a:cubicBezTo>
                <a:cubicBezTo>
                  <a:pt x="342683" y="258970"/>
                  <a:pt x="357062" y="269803"/>
                  <a:pt x="364093" y="286745"/>
                </a:cubicBezTo>
                <a:cubicBezTo>
                  <a:pt x="368651" y="297582"/>
                  <a:pt x="374307" y="297608"/>
                  <a:pt x="385301" y="287973"/>
                </a:cubicBezTo>
                <a:cubicBezTo>
                  <a:pt x="397712" y="277216"/>
                  <a:pt x="408079" y="276436"/>
                  <a:pt x="417598" y="285722"/>
                </a:cubicBezTo>
                <a:cubicBezTo>
                  <a:pt x="425226" y="293339"/>
                  <a:pt x="431406" y="301607"/>
                  <a:pt x="440155" y="308139"/>
                </a:cubicBezTo>
                <a:cubicBezTo>
                  <a:pt x="463623" y="326175"/>
                  <a:pt x="485720" y="346039"/>
                  <a:pt x="534406" y="339430"/>
                </a:cubicBezTo>
                <a:cubicBezTo>
                  <a:pt x="520872" y="332528"/>
                  <a:pt x="507316" y="334645"/>
                  <a:pt x="495633" y="333450"/>
                </a:cubicBezTo>
                <a:cubicBezTo>
                  <a:pt x="487244" y="332567"/>
                  <a:pt x="478750" y="330037"/>
                  <a:pt x="486289" y="322243"/>
                </a:cubicBezTo>
                <a:cubicBezTo>
                  <a:pt x="494951" y="313365"/>
                  <a:pt x="489365" y="309771"/>
                  <a:pt x="484000" y="304964"/>
                </a:cubicBezTo>
                <a:cubicBezTo>
                  <a:pt x="471673" y="293645"/>
                  <a:pt x="461604" y="280392"/>
                  <a:pt x="436911" y="280536"/>
                </a:cubicBezTo>
                <a:cubicBezTo>
                  <a:pt x="433041" y="280530"/>
                  <a:pt x="429923" y="278297"/>
                  <a:pt x="426865" y="277007"/>
                </a:cubicBezTo>
                <a:cubicBezTo>
                  <a:pt x="422581" y="275154"/>
                  <a:pt x="418872" y="272993"/>
                  <a:pt x="420654" y="268269"/>
                </a:cubicBezTo>
                <a:cubicBezTo>
                  <a:pt x="422468" y="264016"/>
                  <a:pt x="426748" y="261125"/>
                  <a:pt x="432329" y="259975"/>
                </a:cubicBezTo>
                <a:cubicBezTo>
                  <a:pt x="437320" y="258895"/>
                  <a:pt x="442621" y="258016"/>
                  <a:pt x="447672" y="257879"/>
                </a:cubicBezTo>
                <a:cubicBezTo>
                  <a:pt x="470223" y="256809"/>
                  <a:pt x="486254" y="265543"/>
                  <a:pt x="502242" y="273572"/>
                </a:cubicBezTo>
                <a:cubicBezTo>
                  <a:pt x="558179" y="301436"/>
                  <a:pt x="607891" y="334326"/>
                  <a:pt x="659874" y="365516"/>
                </a:cubicBezTo>
                <a:cubicBezTo>
                  <a:pt x="711842" y="396471"/>
                  <a:pt x="772192" y="418818"/>
                  <a:pt x="829177" y="444421"/>
                </a:cubicBezTo>
                <a:cubicBezTo>
                  <a:pt x="960626" y="503711"/>
                  <a:pt x="1092650" y="562693"/>
                  <a:pt x="1231903" y="613682"/>
                </a:cubicBezTo>
                <a:cubicBezTo>
                  <a:pt x="1368099" y="663381"/>
                  <a:pt x="1823141" y="686561"/>
                  <a:pt x="1911736" y="685084"/>
                </a:cubicBezTo>
                <a:cubicBezTo>
                  <a:pt x="2024994" y="682992"/>
                  <a:pt x="2291986" y="655399"/>
                  <a:pt x="2564313" y="632143"/>
                </a:cubicBezTo>
                <a:cubicBezTo>
                  <a:pt x="2595089" y="629364"/>
                  <a:pt x="2625288" y="626893"/>
                  <a:pt x="2657304" y="624913"/>
                </a:cubicBezTo>
                <a:cubicBezTo>
                  <a:pt x="3564401" y="568191"/>
                  <a:pt x="4203594" y="276765"/>
                  <a:pt x="4235818" y="259339"/>
                </a:cubicBezTo>
                <a:cubicBezTo>
                  <a:pt x="4287616" y="231474"/>
                  <a:pt x="4460006" y="176429"/>
                  <a:pt x="4460331" y="176864"/>
                </a:cubicBezTo>
                <a:cubicBezTo>
                  <a:pt x="4464175" y="181144"/>
                  <a:pt x="4483735" y="184529"/>
                  <a:pt x="4499578" y="186791"/>
                </a:cubicBezTo>
                <a:lnTo>
                  <a:pt x="4514640" y="188841"/>
                </a:lnTo>
                <a:lnTo>
                  <a:pt x="4516523" y="189988"/>
                </a:lnTo>
                <a:cubicBezTo>
                  <a:pt x="4522035" y="190091"/>
                  <a:pt x="4521760" y="189857"/>
                  <a:pt x="4518126" y="189316"/>
                </a:cubicBezTo>
                <a:lnTo>
                  <a:pt x="4514640" y="188841"/>
                </a:lnTo>
                <a:lnTo>
                  <a:pt x="4511569" y="186970"/>
                </a:lnTo>
                <a:cubicBezTo>
                  <a:pt x="4510788" y="185226"/>
                  <a:pt x="4510719" y="182981"/>
                  <a:pt x="4510888" y="180943"/>
                </a:cubicBezTo>
                <a:cubicBezTo>
                  <a:pt x="4511690" y="170169"/>
                  <a:pt x="4517648" y="160906"/>
                  <a:pt x="4531865" y="155151"/>
                </a:cubicBezTo>
                <a:cubicBezTo>
                  <a:pt x="4545507" y="149703"/>
                  <a:pt x="4559473" y="144689"/>
                  <a:pt x="4573441" y="139676"/>
                </a:cubicBezTo>
                <a:cubicBezTo>
                  <a:pt x="4585075" y="135420"/>
                  <a:pt x="4593048" y="134454"/>
                  <a:pt x="4594964" y="145847"/>
                </a:cubicBezTo>
                <a:cubicBezTo>
                  <a:pt x="4596879" y="157242"/>
                  <a:pt x="4613452" y="160454"/>
                  <a:pt x="4623059" y="152410"/>
                </a:cubicBezTo>
                <a:cubicBezTo>
                  <a:pt x="4660632" y="120811"/>
                  <a:pt x="4705757" y="95654"/>
                  <a:pt x="4748356" y="68192"/>
                </a:cubicBezTo>
                <a:cubicBezTo>
                  <a:pt x="4778098" y="49168"/>
                  <a:pt x="4809406" y="31378"/>
                  <a:pt x="4833812" y="8017"/>
                </a:cubicBezTo>
                <a:cubicBezTo>
                  <a:pt x="4838299" y="3678"/>
                  <a:pt x="4842399" y="-2039"/>
                  <a:pt x="4850908" y="727"/>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sp>
        <p:nvSpPr>
          <p:cNvPr id="2" name="Title 1">
            <a:extLst>
              <a:ext uri="{FF2B5EF4-FFF2-40B4-BE49-F238E27FC236}">
                <a16:creationId xmlns:a16="http://schemas.microsoft.com/office/drawing/2014/main" id="{6E84D611-1FFB-0A5D-0A12-61A6DD1584D8}"/>
              </a:ext>
            </a:extLst>
          </p:cNvPr>
          <p:cNvSpPr>
            <a:spLocks noGrp="1"/>
          </p:cNvSpPr>
          <p:nvPr>
            <p:ph type="title"/>
          </p:nvPr>
        </p:nvSpPr>
        <p:spPr>
          <a:xfrm>
            <a:off x="1000941" y="685801"/>
            <a:ext cx="3494859" cy="5491162"/>
          </a:xfrm>
        </p:spPr>
        <p:txBody>
          <a:bodyPr>
            <a:normAutofit/>
          </a:bodyPr>
          <a:lstStyle/>
          <a:p>
            <a:r>
              <a:rPr lang="en-US" dirty="0"/>
              <a:t>Ethical considerations </a:t>
            </a:r>
          </a:p>
        </p:txBody>
      </p:sp>
      <p:graphicFrame>
        <p:nvGraphicFramePr>
          <p:cNvPr id="5" name="Content Placeholder 2">
            <a:extLst>
              <a:ext uri="{FF2B5EF4-FFF2-40B4-BE49-F238E27FC236}">
                <a16:creationId xmlns:a16="http://schemas.microsoft.com/office/drawing/2014/main" id="{B74B98F8-8D1C-D42C-BD6C-6AB0EF263D2E}"/>
              </a:ext>
            </a:extLst>
          </p:cNvPr>
          <p:cNvGraphicFramePr>
            <a:graphicFrameLocks noGrp="1"/>
          </p:cNvGraphicFramePr>
          <p:nvPr>
            <p:ph idx="1"/>
            <p:extLst>
              <p:ext uri="{D42A27DB-BD31-4B8C-83A1-F6EECF244321}">
                <p14:modId xmlns:p14="http://schemas.microsoft.com/office/powerpoint/2010/main" val="1858896962"/>
              </p:ext>
            </p:extLst>
          </p:nvPr>
        </p:nvGraphicFramePr>
        <p:xfrm>
          <a:off x="4702547" y="838199"/>
          <a:ext cx="6651253" cy="53387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58869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9F7D5CDA-D291-4307-BF55-1381FED296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icky notes on a wall">
            <a:extLst>
              <a:ext uri="{FF2B5EF4-FFF2-40B4-BE49-F238E27FC236}">
                <a16:creationId xmlns:a16="http://schemas.microsoft.com/office/drawing/2014/main" id="{02316CB5-C2F3-2489-6EFB-B09A38A46EA4}"/>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6103027" y="10"/>
            <a:ext cx="6088971" cy="6857990"/>
          </a:xfrm>
          <a:prstGeom prst="rect">
            <a:avLst/>
          </a:prstGeom>
        </p:spPr>
      </p:pic>
      <p:sp useBgFill="1">
        <p:nvSpPr>
          <p:cNvPr id="11" name="Rectangle 10">
            <a:extLst>
              <a:ext uri="{FF2B5EF4-FFF2-40B4-BE49-F238E27FC236}">
                <a16:creationId xmlns:a16="http://schemas.microsoft.com/office/drawing/2014/main" id="{59B296B9-C5A5-4E4F-9B60-C907B5F14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D0300FD3-5AF1-6305-15FA-907807267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03025" cy="2285995"/>
          </a:xfrm>
          <a:prstGeom prst="rect">
            <a:avLst/>
          </a:prstGeom>
          <a:ln>
            <a:noFill/>
          </a:ln>
          <a:effectLst>
            <a:outerShdw blurRad="254000" dist="127000" dir="546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AAB17B-996D-7A3D-5E0D-B4D0F056F254}"/>
              </a:ext>
            </a:extLst>
          </p:cNvPr>
          <p:cNvSpPr>
            <a:spLocks noGrp="1"/>
          </p:cNvSpPr>
          <p:nvPr>
            <p:ph type="title"/>
          </p:nvPr>
        </p:nvSpPr>
        <p:spPr>
          <a:xfrm>
            <a:off x="761801" y="328512"/>
            <a:ext cx="4778387" cy="1628970"/>
          </a:xfrm>
        </p:spPr>
        <p:txBody>
          <a:bodyPr anchor="ctr">
            <a:normAutofit/>
          </a:bodyPr>
          <a:lstStyle/>
          <a:p>
            <a:r>
              <a:rPr lang="en-AU" sz="3700" b="1"/>
              <a:t>Real-World Applications in Social Sciences</a:t>
            </a:r>
            <a:br>
              <a:rPr lang="en-AU" sz="3700" b="1"/>
            </a:br>
            <a:endParaRPr lang="en-US" sz="3700"/>
          </a:p>
        </p:txBody>
      </p:sp>
      <p:sp>
        <p:nvSpPr>
          <p:cNvPr id="3" name="Content Placeholder 2">
            <a:extLst>
              <a:ext uri="{FF2B5EF4-FFF2-40B4-BE49-F238E27FC236}">
                <a16:creationId xmlns:a16="http://schemas.microsoft.com/office/drawing/2014/main" id="{62DF30C9-8BCA-A941-71CF-8C88B05E249D}"/>
              </a:ext>
            </a:extLst>
          </p:cNvPr>
          <p:cNvSpPr>
            <a:spLocks noGrp="1"/>
          </p:cNvSpPr>
          <p:nvPr>
            <p:ph idx="1"/>
          </p:nvPr>
        </p:nvSpPr>
        <p:spPr>
          <a:xfrm>
            <a:off x="761801" y="2884929"/>
            <a:ext cx="4659756" cy="3374137"/>
          </a:xfrm>
        </p:spPr>
        <p:txBody>
          <a:bodyPr anchor="ctr">
            <a:normAutofit/>
          </a:bodyPr>
          <a:lstStyle/>
          <a:p>
            <a:pPr marL="742950" lvl="1" indent="-285750">
              <a:buFont typeface="Arial" panose="020B0604020202020204" pitchFamily="34" charset="0"/>
              <a:buChar char="•"/>
            </a:pPr>
            <a:r>
              <a:rPr lang="en-AU" sz="2000"/>
              <a:t>Sentiment analysis in social media to gauge public opinion.</a:t>
            </a:r>
          </a:p>
          <a:p>
            <a:pPr marL="742950" lvl="1" indent="-285750">
              <a:buFont typeface="Arial" panose="020B0604020202020204" pitchFamily="34" charset="0"/>
              <a:buChar char="•"/>
            </a:pPr>
            <a:r>
              <a:rPr lang="en-AU" sz="2000"/>
              <a:t>Using NER to track mentions of organizations in news articles.</a:t>
            </a:r>
          </a:p>
          <a:p>
            <a:pPr marL="742950" lvl="1" indent="-285750">
              <a:buFont typeface="Arial" panose="020B0604020202020204" pitchFamily="34" charset="0"/>
              <a:buChar char="•"/>
            </a:pPr>
            <a:r>
              <a:rPr lang="en-AU" sz="2000"/>
              <a:t>Applying text classification to categorize survey responses.</a:t>
            </a:r>
          </a:p>
          <a:p>
            <a:endParaRPr lang="en-US" sz="2000"/>
          </a:p>
        </p:txBody>
      </p:sp>
    </p:spTree>
    <p:extLst>
      <p:ext uri="{BB962C8B-B14F-4D97-AF65-F5344CB8AC3E}">
        <p14:creationId xmlns:p14="http://schemas.microsoft.com/office/powerpoint/2010/main" val="42663886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41A89DB8-C6F9-6BC7-31EC-BE54D642B0EC}"/>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B89B0A-F09A-B668-6AA6-0DD9B7FA3F16}"/>
              </a:ext>
            </a:extLst>
          </p:cNvPr>
          <p:cNvSpPr>
            <a:spLocks noGrp="1"/>
          </p:cNvSpPr>
          <p:nvPr>
            <p:ph type="title"/>
          </p:nvPr>
        </p:nvSpPr>
        <p:spPr>
          <a:xfrm>
            <a:off x="6115317" y="405685"/>
            <a:ext cx="5464968" cy="1559301"/>
          </a:xfrm>
        </p:spPr>
        <p:txBody>
          <a:bodyPr>
            <a:normAutofit/>
          </a:bodyPr>
          <a:lstStyle/>
          <a:p>
            <a:r>
              <a:rPr lang="en-US" sz="4000" dirty="0"/>
              <a:t>Tools and libraries for NLP</a:t>
            </a:r>
          </a:p>
        </p:txBody>
      </p:sp>
      <p:sp>
        <p:nvSpPr>
          <p:cNvPr id="3" name="Content Placeholder 2">
            <a:extLst>
              <a:ext uri="{FF2B5EF4-FFF2-40B4-BE49-F238E27FC236}">
                <a16:creationId xmlns:a16="http://schemas.microsoft.com/office/drawing/2014/main" id="{8626E052-D87E-440C-FC73-2C82D31557D1}"/>
              </a:ext>
            </a:extLst>
          </p:cNvPr>
          <p:cNvSpPr>
            <a:spLocks noGrp="1"/>
          </p:cNvSpPr>
          <p:nvPr>
            <p:ph idx="1"/>
          </p:nvPr>
        </p:nvSpPr>
        <p:spPr>
          <a:xfrm>
            <a:off x="6115317" y="2743200"/>
            <a:ext cx="5247340" cy="3496878"/>
          </a:xfrm>
        </p:spPr>
        <p:txBody>
          <a:bodyPr anchor="ctr">
            <a:normAutofit/>
          </a:bodyPr>
          <a:lstStyle/>
          <a:p>
            <a:pPr>
              <a:buFont typeface="Arial" panose="020B0604020202020204" pitchFamily="34" charset="0"/>
              <a:buChar char="•"/>
            </a:pPr>
            <a:r>
              <a:rPr lang="en-AU" sz="2000" b="1" dirty="0"/>
              <a:t>Python </a:t>
            </a:r>
            <a:r>
              <a:rPr lang="en-AU" sz="2000" b="1" dirty="0" err="1"/>
              <a:t>Libraries</a:t>
            </a:r>
            <a:r>
              <a:rPr lang="en-AU" sz="2000" dirty="0" err="1"/>
              <a:t>:</a:t>
            </a:r>
            <a:r>
              <a:rPr lang="en-AU" sz="2000" b="1" dirty="0" err="1"/>
              <a:t>NLTK</a:t>
            </a:r>
            <a:r>
              <a:rPr lang="en-AU" sz="2000" dirty="0"/>
              <a:t>: Basic NLP tasks and </a:t>
            </a:r>
            <a:r>
              <a:rPr lang="en-AU" sz="2000" dirty="0" err="1"/>
              <a:t>preprocessing</a:t>
            </a:r>
            <a:r>
              <a:rPr lang="en-AU" sz="2000" dirty="0"/>
              <a:t>.</a:t>
            </a:r>
          </a:p>
          <a:p>
            <a:pPr>
              <a:buFont typeface="Arial" panose="020B0604020202020204" pitchFamily="34" charset="0"/>
              <a:buChar char="•"/>
            </a:pPr>
            <a:r>
              <a:rPr lang="en-AU" sz="2000" b="1" dirty="0" err="1"/>
              <a:t>SpaCy</a:t>
            </a:r>
            <a:r>
              <a:rPr lang="en-AU" sz="2000" dirty="0"/>
              <a:t>: Advanced NLP tasks, faster processing.</a:t>
            </a:r>
          </a:p>
          <a:p>
            <a:pPr>
              <a:buFont typeface="Arial" panose="020B0604020202020204" pitchFamily="34" charset="0"/>
              <a:buChar char="•"/>
            </a:pPr>
            <a:r>
              <a:rPr lang="en-AU" sz="2000" b="1" dirty="0">
                <a:solidFill>
                  <a:schemeClr val="accent1"/>
                </a:solidFill>
              </a:rPr>
              <a:t>Hugging Face Transformers</a:t>
            </a:r>
            <a:r>
              <a:rPr lang="en-AU" sz="2000" dirty="0">
                <a:solidFill>
                  <a:schemeClr val="accent1"/>
                </a:solidFill>
              </a:rPr>
              <a:t>: State-of-the-art pre-trained models.</a:t>
            </a:r>
          </a:p>
          <a:p>
            <a:endParaRPr lang="en-US" sz="2000" dirty="0"/>
          </a:p>
        </p:txBody>
      </p:sp>
    </p:spTree>
    <p:extLst>
      <p:ext uri="{BB962C8B-B14F-4D97-AF65-F5344CB8AC3E}">
        <p14:creationId xmlns:p14="http://schemas.microsoft.com/office/powerpoint/2010/main" val="3444141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499079-1980-D030-4700-D2C8A4E596C4}"/>
              </a:ext>
            </a:extLst>
          </p:cNvPr>
          <p:cNvSpPr>
            <a:spLocks noGrp="1"/>
          </p:cNvSpPr>
          <p:nvPr>
            <p:ph type="title"/>
          </p:nvPr>
        </p:nvSpPr>
        <p:spPr>
          <a:xfrm>
            <a:off x="841248" y="548640"/>
            <a:ext cx="3600860" cy="5431536"/>
          </a:xfrm>
        </p:spPr>
        <p:txBody>
          <a:bodyPr>
            <a:normAutofit/>
          </a:bodyPr>
          <a:lstStyle/>
          <a:p>
            <a:r>
              <a:rPr lang="en-AU" sz="5400" b="1"/>
              <a:t>Takeaways</a:t>
            </a:r>
            <a:endParaRPr lang="en-US"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924A536-40D7-DABD-3FE3-AD278FB552ED}"/>
              </a:ext>
            </a:extLst>
          </p:cNvPr>
          <p:cNvSpPr>
            <a:spLocks noGrp="1"/>
          </p:cNvSpPr>
          <p:nvPr>
            <p:ph idx="1"/>
          </p:nvPr>
        </p:nvSpPr>
        <p:spPr>
          <a:xfrm>
            <a:off x="5126418" y="552091"/>
            <a:ext cx="6224335" cy="5431536"/>
          </a:xfrm>
        </p:spPr>
        <p:txBody>
          <a:bodyPr anchor="ctr">
            <a:normAutofit/>
          </a:bodyPr>
          <a:lstStyle/>
          <a:p>
            <a:pPr marL="742950" lvl="1" indent="-285750">
              <a:buFont typeface="Arial" panose="020B0604020202020204" pitchFamily="34" charset="0"/>
              <a:buChar char="•"/>
            </a:pPr>
            <a:r>
              <a:rPr lang="en-AU" sz="2200"/>
              <a:t>NLP enables computers to understand and analyze human language.</a:t>
            </a:r>
          </a:p>
          <a:p>
            <a:pPr marL="742950" lvl="1" indent="-285750">
              <a:buFont typeface="Arial" panose="020B0604020202020204" pitchFamily="34" charset="0"/>
              <a:buChar char="•"/>
            </a:pPr>
            <a:r>
              <a:rPr lang="en-AU" sz="2200"/>
              <a:t>Key tasks include text classification, NER, and summarization.</a:t>
            </a:r>
          </a:p>
          <a:p>
            <a:pPr marL="742950" lvl="1" indent="-285750">
              <a:buFont typeface="Arial" panose="020B0604020202020204" pitchFamily="34" charset="0"/>
              <a:buChar char="•"/>
            </a:pPr>
            <a:r>
              <a:rPr lang="en-AU" sz="2200"/>
              <a:t>Preprocessing and feature extraction are critical steps in NLP pipelines.</a:t>
            </a:r>
          </a:p>
          <a:p>
            <a:pPr marL="742950" lvl="1" indent="-285750">
              <a:buFont typeface="Arial" panose="020B0604020202020204" pitchFamily="34" charset="0"/>
              <a:buChar char="•"/>
            </a:pPr>
            <a:r>
              <a:rPr lang="en-AU" sz="2200"/>
              <a:t>Ethical considerations are important in applying NLP in social sciences.</a:t>
            </a:r>
          </a:p>
          <a:p>
            <a:endParaRPr lang="en-US" sz="2200"/>
          </a:p>
        </p:txBody>
      </p:sp>
    </p:spTree>
    <p:extLst>
      <p:ext uri="{BB962C8B-B14F-4D97-AF65-F5344CB8AC3E}">
        <p14:creationId xmlns:p14="http://schemas.microsoft.com/office/powerpoint/2010/main" val="40583815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C535344-B082-1229-9489-D091705F304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494844" y="861962"/>
            <a:ext cx="7974570" cy="44856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5E5ADF0-C3C8-FD14-E710-C65081C8F2E5}"/>
              </a:ext>
            </a:extLst>
          </p:cNvPr>
          <p:cNvSpPr>
            <a:spLocks noGrp="1"/>
          </p:cNvSpPr>
          <p:nvPr>
            <p:ph type="title"/>
          </p:nvPr>
        </p:nvSpPr>
        <p:spPr>
          <a:xfrm>
            <a:off x="428296" y="5252436"/>
            <a:ext cx="10515600" cy="1325563"/>
          </a:xfrm>
        </p:spPr>
        <p:txBody>
          <a:bodyPr>
            <a:normAutofit/>
          </a:bodyPr>
          <a:lstStyle/>
          <a:p>
            <a:r>
              <a:rPr lang="en-US" sz="4000" dirty="0">
                <a:solidFill>
                  <a:schemeClr val="accent6">
                    <a:lumMod val="75000"/>
                  </a:schemeClr>
                </a:solidFill>
              </a:rPr>
              <a:t>Where LLM fits?</a:t>
            </a:r>
          </a:p>
        </p:txBody>
      </p:sp>
    </p:spTree>
    <p:extLst>
      <p:ext uri="{BB962C8B-B14F-4D97-AF65-F5344CB8AC3E}">
        <p14:creationId xmlns:p14="http://schemas.microsoft.com/office/powerpoint/2010/main" val="4008877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8E350-A39E-2D9F-1E35-3BE1E8209D6A}"/>
              </a:ext>
            </a:extLst>
          </p:cNvPr>
          <p:cNvSpPr>
            <a:spLocks noGrp="1"/>
          </p:cNvSpPr>
          <p:nvPr>
            <p:ph type="title"/>
          </p:nvPr>
        </p:nvSpPr>
        <p:spPr/>
        <p:txBody>
          <a:bodyPr/>
          <a:lstStyle/>
          <a:p>
            <a:r>
              <a:rPr lang="en-AU" b="1" dirty="0"/>
              <a:t>What is NLP?</a:t>
            </a:r>
            <a:br>
              <a:rPr lang="en-AU" b="1" dirty="0"/>
            </a:br>
            <a:endParaRPr lang="en-US" dirty="0"/>
          </a:p>
        </p:txBody>
      </p:sp>
      <p:graphicFrame>
        <p:nvGraphicFramePr>
          <p:cNvPr id="5" name="Content Placeholder 2">
            <a:extLst>
              <a:ext uri="{FF2B5EF4-FFF2-40B4-BE49-F238E27FC236}">
                <a16:creationId xmlns:a16="http://schemas.microsoft.com/office/drawing/2014/main" id="{B7E4FC6F-BB55-B75B-1F17-818E04500BBA}"/>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33857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A1F0C3-5487-3AE1-2FC6-1E3CD8208F1F}"/>
              </a:ext>
            </a:extLst>
          </p:cNvPr>
          <p:cNvSpPr>
            <a:spLocks noGrp="1"/>
          </p:cNvSpPr>
          <p:nvPr>
            <p:ph type="title"/>
          </p:nvPr>
        </p:nvSpPr>
        <p:spPr>
          <a:xfrm>
            <a:off x="841248" y="548640"/>
            <a:ext cx="3600860" cy="5431536"/>
          </a:xfrm>
        </p:spPr>
        <p:txBody>
          <a:bodyPr>
            <a:normAutofit/>
          </a:bodyPr>
          <a:lstStyle/>
          <a:p>
            <a:r>
              <a:rPr lang="en-AU" sz="5400" b="1"/>
              <a:t>NLP in Social Sciences</a:t>
            </a:r>
            <a:endParaRPr lang="en-US" sz="540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0634A3-C057-08F4-9DBE-112065B5F00C}"/>
              </a:ext>
            </a:extLst>
          </p:cNvPr>
          <p:cNvSpPr>
            <a:spLocks noGrp="1"/>
          </p:cNvSpPr>
          <p:nvPr>
            <p:ph idx="1"/>
          </p:nvPr>
        </p:nvSpPr>
        <p:spPr>
          <a:xfrm>
            <a:off x="5126418" y="552091"/>
            <a:ext cx="6224335" cy="5431536"/>
          </a:xfrm>
        </p:spPr>
        <p:txBody>
          <a:bodyPr anchor="ctr">
            <a:normAutofit/>
          </a:bodyPr>
          <a:lstStyle/>
          <a:p>
            <a:pPr marL="0" indent="0">
              <a:buNone/>
            </a:pPr>
            <a:r>
              <a:rPr lang="en-AU" sz="2200" b="1" dirty="0"/>
              <a:t>Applications - </a:t>
            </a:r>
            <a:r>
              <a:rPr lang="en-AU" sz="2200" dirty="0"/>
              <a:t>uncover insights from </a:t>
            </a:r>
            <a:r>
              <a:rPr lang="en-AU" sz="2200" b="1" dirty="0"/>
              <a:t>unstructured</a:t>
            </a:r>
            <a:r>
              <a:rPr lang="en-AU" sz="2200" dirty="0"/>
              <a:t> text :</a:t>
            </a:r>
          </a:p>
          <a:p>
            <a:pPr marL="285750" indent="-285750"/>
            <a:r>
              <a:rPr lang="en-AU" sz="2200" dirty="0"/>
              <a:t>Analysing large volumes of text data (e.g., social media, survey responses).</a:t>
            </a:r>
          </a:p>
          <a:p>
            <a:pPr marL="285750" indent="-285750"/>
            <a:r>
              <a:rPr lang="en-AU" sz="2200" dirty="0"/>
              <a:t>Automating content analysis (e.g., identifying themes, sentiment).</a:t>
            </a:r>
          </a:p>
          <a:p>
            <a:pPr marL="285750" indent="-285750"/>
            <a:r>
              <a:rPr lang="en-AU" sz="2200" dirty="0"/>
              <a:t>Enhancing qualitative research with computational tools.</a:t>
            </a:r>
          </a:p>
          <a:p>
            <a:pPr marL="0" indent="0">
              <a:buNone/>
            </a:pPr>
            <a:endParaRPr lang="en-US" sz="2200" dirty="0"/>
          </a:p>
        </p:txBody>
      </p:sp>
    </p:spTree>
    <p:extLst>
      <p:ext uri="{BB962C8B-B14F-4D97-AF65-F5344CB8AC3E}">
        <p14:creationId xmlns:p14="http://schemas.microsoft.com/office/powerpoint/2010/main" val="3331690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1D476-FCE0-5A10-9434-4DB86FD301B8}"/>
              </a:ext>
            </a:extLst>
          </p:cNvPr>
          <p:cNvSpPr>
            <a:spLocks noGrp="1"/>
          </p:cNvSpPr>
          <p:nvPr>
            <p:ph type="title"/>
          </p:nvPr>
        </p:nvSpPr>
        <p:spPr>
          <a:xfrm>
            <a:off x="838200" y="269585"/>
            <a:ext cx="10515600" cy="1325563"/>
          </a:xfrm>
        </p:spPr>
        <p:txBody>
          <a:bodyPr/>
          <a:lstStyle/>
          <a:p>
            <a:r>
              <a:rPr lang="en-US" dirty="0"/>
              <a:t>Evolution of NLP</a:t>
            </a:r>
          </a:p>
        </p:txBody>
      </p:sp>
      <p:sp>
        <p:nvSpPr>
          <p:cNvPr id="3" name="Content Placeholder 2">
            <a:extLst>
              <a:ext uri="{FF2B5EF4-FFF2-40B4-BE49-F238E27FC236}">
                <a16:creationId xmlns:a16="http://schemas.microsoft.com/office/drawing/2014/main" id="{E013B464-3D03-F90A-52FA-FD73BA5BB2E2}"/>
              </a:ext>
            </a:extLst>
          </p:cNvPr>
          <p:cNvSpPr>
            <a:spLocks noGrp="1"/>
          </p:cNvSpPr>
          <p:nvPr>
            <p:ph idx="1"/>
          </p:nvPr>
        </p:nvSpPr>
        <p:spPr/>
        <p:txBody>
          <a:bodyPr/>
          <a:lstStyle/>
          <a:p>
            <a:endParaRPr lang="en-US"/>
          </a:p>
        </p:txBody>
      </p:sp>
      <p:pic>
        <p:nvPicPr>
          <p:cNvPr id="2050" name="Picture 2">
            <a:extLst>
              <a:ext uri="{FF2B5EF4-FFF2-40B4-BE49-F238E27FC236}">
                <a16:creationId xmlns:a16="http://schemas.microsoft.com/office/drawing/2014/main" id="{BB7A2453-6709-FE79-14E2-4256E0B129F5}"/>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553994" y="1253461"/>
            <a:ext cx="10799805" cy="5342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3040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7025B-203F-C781-FBFF-6C2F865FC090}"/>
              </a:ext>
            </a:extLst>
          </p:cNvPr>
          <p:cNvSpPr>
            <a:spLocks noGrp="1"/>
          </p:cNvSpPr>
          <p:nvPr>
            <p:ph type="title"/>
          </p:nvPr>
        </p:nvSpPr>
        <p:spPr>
          <a:xfrm>
            <a:off x="876692" y="741391"/>
            <a:ext cx="5479719" cy="1616203"/>
          </a:xfrm>
        </p:spPr>
        <p:txBody>
          <a:bodyPr anchor="b">
            <a:normAutofit/>
          </a:bodyPr>
          <a:lstStyle/>
          <a:p>
            <a:r>
              <a:rPr lang="en-US" sz="3200"/>
              <a:t>Why NLP is rising</a:t>
            </a:r>
          </a:p>
        </p:txBody>
      </p:sp>
      <p:sp>
        <p:nvSpPr>
          <p:cNvPr id="3" name="Content Placeholder 2">
            <a:extLst>
              <a:ext uri="{FF2B5EF4-FFF2-40B4-BE49-F238E27FC236}">
                <a16:creationId xmlns:a16="http://schemas.microsoft.com/office/drawing/2014/main" id="{C0352A73-A804-E9E2-9C96-478EDF966A2F}"/>
              </a:ext>
            </a:extLst>
          </p:cNvPr>
          <p:cNvSpPr>
            <a:spLocks noGrp="1"/>
          </p:cNvSpPr>
          <p:nvPr>
            <p:ph idx="1"/>
          </p:nvPr>
        </p:nvSpPr>
        <p:spPr>
          <a:xfrm>
            <a:off x="876692" y="2533476"/>
            <a:ext cx="5479719" cy="3447832"/>
          </a:xfrm>
        </p:spPr>
        <p:txBody>
          <a:bodyPr anchor="t">
            <a:normAutofit/>
          </a:bodyPr>
          <a:lstStyle/>
          <a:p>
            <a:r>
              <a:rPr lang="en-AU" sz="1700"/>
              <a:t>Massive growth in textual data</a:t>
            </a:r>
            <a:r>
              <a:rPr lang="en-US" sz="1700"/>
              <a:t> and need for automation</a:t>
            </a:r>
            <a:r>
              <a:rPr lang="en-AU" sz="1700"/>
              <a:t>:</a:t>
            </a:r>
          </a:p>
          <a:p>
            <a:pPr lvl="1"/>
            <a:r>
              <a:rPr lang="en-AU" sz="1700"/>
              <a:t>Social media, digital communication</a:t>
            </a:r>
          </a:p>
          <a:p>
            <a:r>
              <a:rPr lang="en-AU" sz="1700"/>
              <a:t>Technical advancements and breakthrough in ML/AI:</a:t>
            </a:r>
          </a:p>
          <a:p>
            <a:pPr lvl="1"/>
            <a:r>
              <a:rPr lang="en-AU" sz="1700"/>
              <a:t>Conceptual advancements (e.g. in deep learning)</a:t>
            </a:r>
          </a:p>
          <a:p>
            <a:pPr lvl="1"/>
            <a:r>
              <a:rPr lang="en-AU" sz="1700"/>
              <a:t>Computational advances (e.g. speed of processing, GPUs)</a:t>
            </a:r>
          </a:p>
          <a:p>
            <a:r>
              <a:rPr lang="en-AU" sz="1700"/>
              <a:t>Wide applicability across industries:</a:t>
            </a:r>
          </a:p>
          <a:p>
            <a:pPr lvl="1"/>
            <a:r>
              <a:rPr lang="en-AU" sz="1700"/>
              <a:t>Business (customer support, healthcare, finance)</a:t>
            </a:r>
          </a:p>
          <a:p>
            <a:r>
              <a:rPr lang="en-AU" sz="1700"/>
              <a:t>Democratization of AI tools:</a:t>
            </a:r>
          </a:p>
          <a:p>
            <a:pPr lvl="1"/>
            <a:r>
              <a:rPr lang="en-AU" sz="1700"/>
              <a:t>Open source libraries</a:t>
            </a:r>
          </a:p>
          <a:p>
            <a:pPr lvl="1"/>
            <a:r>
              <a:rPr lang="en-AU" sz="1700"/>
              <a:t>Accessibility of computational resources</a:t>
            </a:r>
          </a:p>
          <a:p>
            <a:endParaRPr lang="en-AU" sz="1700"/>
          </a:p>
          <a:p>
            <a:endParaRPr lang="en-AU" sz="1700"/>
          </a:p>
          <a:p>
            <a:pPr lvl="1"/>
            <a:endParaRPr lang="ru-RU" sz="1700"/>
          </a:p>
        </p:txBody>
      </p:sp>
      <p:pic>
        <p:nvPicPr>
          <p:cNvPr id="5" name="Picture 4" descr="Abstract background of data">
            <a:extLst>
              <a:ext uri="{FF2B5EF4-FFF2-40B4-BE49-F238E27FC236}">
                <a16:creationId xmlns:a16="http://schemas.microsoft.com/office/drawing/2014/main" id="{4BC574BE-450A-6557-5E05-88E945F8C1DC}"/>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7270812" y="10"/>
            <a:ext cx="4921187" cy="6857990"/>
          </a:xfrm>
          <a:prstGeom prst="rect">
            <a:avLst/>
          </a:prstGeom>
        </p:spPr>
      </p:pic>
      <p:grpSp>
        <p:nvGrpSpPr>
          <p:cNvPr id="9" name="Group 8">
            <a:extLst>
              <a:ext uri="{FF2B5EF4-FFF2-40B4-BE49-F238E27FC236}">
                <a16:creationId xmlns:a16="http://schemas.microsoft.com/office/drawing/2014/main" id="{8CE57D37-C2D0-066B-1AE3-6F4244344F2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2068638" y="0"/>
            <a:ext cx="123362" cy="6858000"/>
            <a:chOff x="12068638" y="0"/>
            <a:chExt cx="123362" cy="6858000"/>
          </a:xfrm>
        </p:grpSpPr>
        <p:sp>
          <p:nvSpPr>
            <p:cNvPr id="10" name="Rectangle 9">
              <a:extLst>
                <a:ext uri="{FF2B5EF4-FFF2-40B4-BE49-F238E27FC236}">
                  <a16:creationId xmlns:a16="http://schemas.microsoft.com/office/drawing/2014/main" id="{A24DCA44-89CF-872A-903F-96C50780E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B0CC4F5-AC85-FFFA-7EB5-33C4FCE90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59028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C541B88-1AE9-40C3-AFD5-967787C197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5F17139-31EE-46AC-B04F-DBBD852DD6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9059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4907DC3-C8DF-E31B-43C5-46B4DF99FB30}"/>
              </a:ext>
            </a:extLst>
          </p:cNvPr>
          <p:cNvSpPr>
            <a:spLocks noGrp="1"/>
          </p:cNvSpPr>
          <p:nvPr>
            <p:ph type="title"/>
          </p:nvPr>
        </p:nvSpPr>
        <p:spPr>
          <a:xfrm>
            <a:off x="838200" y="1195697"/>
            <a:ext cx="3200400" cy="4238118"/>
          </a:xfrm>
        </p:spPr>
        <p:txBody>
          <a:bodyPr>
            <a:normAutofit/>
          </a:bodyPr>
          <a:lstStyle/>
          <a:p>
            <a:r>
              <a:rPr lang="en-AU" b="1">
                <a:solidFill>
                  <a:schemeClr val="bg1"/>
                </a:solidFill>
              </a:rPr>
              <a:t>Key NLP Tasks</a:t>
            </a:r>
            <a:endParaRPr lang="en-US">
              <a:solidFill>
                <a:schemeClr val="bg1"/>
              </a:solidFill>
            </a:endParaRPr>
          </a:p>
        </p:txBody>
      </p:sp>
      <p:grpSp>
        <p:nvGrpSpPr>
          <p:cNvPr id="13" name="Graphic 38">
            <a:extLst>
              <a:ext uri="{FF2B5EF4-FFF2-40B4-BE49-F238E27FC236}">
                <a16:creationId xmlns:a16="http://schemas.microsoft.com/office/drawing/2014/main" id="{7CF625D3-71A3-4F30-A096-8EF334E959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02912"/>
            <a:ext cx="1910252" cy="709660"/>
            <a:chOff x="2267504" y="2540250"/>
            <a:chExt cx="1990951" cy="739640"/>
          </a:xfrm>
          <a:solidFill>
            <a:schemeClr val="bg1"/>
          </a:solidFill>
        </p:grpSpPr>
        <p:sp>
          <p:nvSpPr>
            <p:cNvPr id="14" name="Freeform: Shape 13">
              <a:extLst>
                <a:ext uri="{FF2B5EF4-FFF2-40B4-BE49-F238E27FC236}">
                  <a16:creationId xmlns:a16="http://schemas.microsoft.com/office/drawing/2014/main" id="{C6754E2F-F56E-4BA3-99DD-8EBF110E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54025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5835 h 286230"/>
                <a:gd name="connsiteX8" fmla="*/ 255835 w 1990951"/>
                <a:gd name="connsiteY8" fmla="*/ 0 h 286230"/>
                <a:gd name="connsiteX9" fmla="*/ 504071 w 1990951"/>
                <a:gd name="connsiteY9" fmla="*/ 245703 h 286230"/>
                <a:gd name="connsiteX10" fmla="*/ 749773 w 1990951"/>
                <a:gd name="connsiteY10" fmla="*/ 0 h 286230"/>
                <a:gd name="connsiteX11" fmla="*/ 995476 w 1990951"/>
                <a:gd name="connsiteY11" fmla="*/ 245703 h 286230"/>
                <a:gd name="connsiteX12" fmla="*/ 1243712 w 1990951"/>
                <a:gd name="connsiteY12" fmla="*/ 0 h 286230"/>
                <a:gd name="connsiteX13" fmla="*/ 1489414 w 1990951"/>
                <a:gd name="connsiteY13" fmla="*/ 245703 h 286230"/>
                <a:gd name="connsiteX14" fmla="*/ 1735117 w 1990951"/>
                <a:gd name="connsiteY14" fmla="*/ 0 h 286230"/>
                <a:gd name="connsiteX15" fmla="*/ 1990952 w 1990951"/>
                <a:gd name="connsiteY15" fmla="*/ 255835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5835"/>
                  </a:lnTo>
                  <a:lnTo>
                    <a:pt x="255835" y="0"/>
                  </a:lnTo>
                  <a:lnTo>
                    <a:pt x="504071" y="245703"/>
                  </a:lnTo>
                  <a:lnTo>
                    <a:pt x="749773" y="0"/>
                  </a:lnTo>
                  <a:lnTo>
                    <a:pt x="995476" y="245703"/>
                  </a:lnTo>
                  <a:lnTo>
                    <a:pt x="1243712" y="0"/>
                  </a:lnTo>
                  <a:lnTo>
                    <a:pt x="1489414" y="245703"/>
                  </a:lnTo>
                  <a:lnTo>
                    <a:pt x="1735117" y="0"/>
                  </a:lnTo>
                  <a:lnTo>
                    <a:pt x="1990952" y="255835"/>
                  </a:lnTo>
                  <a:lnTo>
                    <a:pt x="1973221" y="276099"/>
                  </a:lnTo>
                  <a:lnTo>
                    <a:pt x="1735117" y="40528"/>
                  </a:lnTo>
                  <a:close/>
                </a:path>
              </a:pathLst>
            </a:custGeom>
            <a:grpFill/>
            <a:ln w="25320"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24A69059-7C49-49C6-B071-F2A9B558E0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267504" y="2993660"/>
              <a:ext cx="1990951" cy="286230"/>
            </a:xfrm>
            <a:custGeom>
              <a:avLst/>
              <a:gdLst>
                <a:gd name="connsiteX0" fmla="*/ 1489414 w 1990951"/>
                <a:gd name="connsiteY0" fmla="*/ 286231 h 286230"/>
                <a:gd name="connsiteX1" fmla="*/ 1243712 w 1990951"/>
                <a:gd name="connsiteY1" fmla="*/ 40528 h 286230"/>
                <a:gd name="connsiteX2" fmla="*/ 995476 w 1990951"/>
                <a:gd name="connsiteY2" fmla="*/ 286231 h 286230"/>
                <a:gd name="connsiteX3" fmla="*/ 749773 w 1990951"/>
                <a:gd name="connsiteY3" fmla="*/ 40528 h 286230"/>
                <a:gd name="connsiteX4" fmla="*/ 504071 w 1990951"/>
                <a:gd name="connsiteY4" fmla="*/ 286231 h 286230"/>
                <a:gd name="connsiteX5" fmla="*/ 255835 w 1990951"/>
                <a:gd name="connsiteY5" fmla="*/ 40528 h 286230"/>
                <a:gd name="connsiteX6" fmla="*/ 20264 w 1990951"/>
                <a:gd name="connsiteY6" fmla="*/ 276099 h 286230"/>
                <a:gd name="connsiteX7" fmla="*/ 0 w 1990951"/>
                <a:gd name="connsiteY7" fmla="*/ 258368 h 286230"/>
                <a:gd name="connsiteX8" fmla="*/ 255835 w 1990951"/>
                <a:gd name="connsiteY8" fmla="*/ 0 h 286230"/>
                <a:gd name="connsiteX9" fmla="*/ 504071 w 1990951"/>
                <a:gd name="connsiteY9" fmla="*/ 248236 h 286230"/>
                <a:gd name="connsiteX10" fmla="*/ 749773 w 1990951"/>
                <a:gd name="connsiteY10" fmla="*/ 0 h 286230"/>
                <a:gd name="connsiteX11" fmla="*/ 995476 w 1990951"/>
                <a:gd name="connsiteY11" fmla="*/ 248236 h 286230"/>
                <a:gd name="connsiteX12" fmla="*/ 1243712 w 1990951"/>
                <a:gd name="connsiteY12" fmla="*/ 0 h 286230"/>
                <a:gd name="connsiteX13" fmla="*/ 1489414 w 1990951"/>
                <a:gd name="connsiteY13" fmla="*/ 248236 h 286230"/>
                <a:gd name="connsiteX14" fmla="*/ 1735117 w 1990951"/>
                <a:gd name="connsiteY14" fmla="*/ 0 h 286230"/>
                <a:gd name="connsiteX15" fmla="*/ 1990952 w 1990951"/>
                <a:gd name="connsiteY15" fmla="*/ 258368 h 286230"/>
                <a:gd name="connsiteX16" fmla="*/ 1973221 w 1990951"/>
                <a:gd name="connsiteY16" fmla="*/ 276099 h 286230"/>
                <a:gd name="connsiteX17" fmla="*/ 1735117 w 1990951"/>
                <a:gd name="connsiteY17" fmla="*/ 40528 h 28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990951" h="286230">
                  <a:moveTo>
                    <a:pt x="1489414" y="286231"/>
                  </a:moveTo>
                  <a:lnTo>
                    <a:pt x="1243712" y="40528"/>
                  </a:lnTo>
                  <a:lnTo>
                    <a:pt x="995476" y="286231"/>
                  </a:lnTo>
                  <a:lnTo>
                    <a:pt x="749773" y="40528"/>
                  </a:lnTo>
                  <a:lnTo>
                    <a:pt x="504071" y="286231"/>
                  </a:lnTo>
                  <a:lnTo>
                    <a:pt x="255835" y="40528"/>
                  </a:lnTo>
                  <a:lnTo>
                    <a:pt x="20264" y="276099"/>
                  </a:lnTo>
                  <a:lnTo>
                    <a:pt x="0" y="258368"/>
                  </a:lnTo>
                  <a:lnTo>
                    <a:pt x="255835" y="0"/>
                  </a:lnTo>
                  <a:lnTo>
                    <a:pt x="504071" y="248236"/>
                  </a:lnTo>
                  <a:lnTo>
                    <a:pt x="749773" y="0"/>
                  </a:lnTo>
                  <a:lnTo>
                    <a:pt x="995476" y="248236"/>
                  </a:lnTo>
                  <a:lnTo>
                    <a:pt x="1243712" y="0"/>
                  </a:lnTo>
                  <a:lnTo>
                    <a:pt x="1489414" y="248236"/>
                  </a:lnTo>
                  <a:lnTo>
                    <a:pt x="1735117" y="0"/>
                  </a:lnTo>
                  <a:lnTo>
                    <a:pt x="1990952" y="258368"/>
                  </a:lnTo>
                  <a:lnTo>
                    <a:pt x="1973221" y="276099"/>
                  </a:lnTo>
                  <a:lnTo>
                    <a:pt x="1735117" y="40528"/>
                  </a:lnTo>
                  <a:close/>
                </a:path>
              </a:pathLst>
            </a:custGeom>
            <a:grpFill/>
            <a:ln w="25320" cap="flat">
              <a:noFill/>
              <a:prstDash val="solid"/>
              <a:miter/>
            </a:ln>
          </p:spPr>
          <p:txBody>
            <a:bodyPr rtlCol="0" anchor="ctr"/>
            <a:lstStyle/>
            <a:p>
              <a:endParaRPr lang="en-US"/>
            </a:p>
          </p:txBody>
        </p:sp>
      </p:grpSp>
      <p:sp>
        <p:nvSpPr>
          <p:cNvPr id="17" name="Oval 16">
            <a:extLst>
              <a:ext uri="{FF2B5EF4-FFF2-40B4-BE49-F238E27FC236}">
                <a16:creationId xmlns:a16="http://schemas.microsoft.com/office/drawing/2014/main" id="{89D16701-DA76-4F72-BB63-E2C3FFBDFE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 name="Oval 18">
            <a:extLst>
              <a:ext uri="{FF2B5EF4-FFF2-40B4-BE49-F238E27FC236}">
                <a16:creationId xmlns:a16="http://schemas.microsoft.com/office/drawing/2014/main" id="{1CC28BE1-9DC6-43FE-9582-39F091098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260" y="4752208"/>
            <a:ext cx="365021" cy="36502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1" name="Graphic 4">
            <a:extLst>
              <a:ext uri="{FF2B5EF4-FFF2-40B4-BE49-F238E27FC236}">
                <a16:creationId xmlns:a16="http://schemas.microsoft.com/office/drawing/2014/main" id="{AF9AF3F3-CE0C-4125-BDD7-346487FA0B4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09667" y="5539935"/>
            <a:ext cx="975169" cy="975171"/>
            <a:chOff x="5829300" y="3162300"/>
            <a:chExt cx="532256" cy="532257"/>
          </a:xfrm>
          <a:solidFill>
            <a:schemeClr val="bg1"/>
          </a:solidFill>
        </p:grpSpPr>
        <p:sp>
          <p:nvSpPr>
            <p:cNvPr id="22" name="Freeform: Shape 21">
              <a:extLst>
                <a:ext uri="{FF2B5EF4-FFF2-40B4-BE49-F238E27FC236}">
                  <a16:creationId xmlns:a16="http://schemas.microsoft.com/office/drawing/2014/main" id="{B31DFBFA-CF4D-4940-9086-26F83E5C6B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9208" y="3192208"/>
              <a:ext cx="112966" cy="112966"/>
            </a:xfrm>
            <a:custGeom>
              <a:avLst/>
              <a:gdLst>
                <a:gd name="connsiteX0" fmla="*/ 112967 w 112966"/>
                <a:gd name="connsiteY0" fmla="*/ 0 h 112966"/>
                <a:gd name="connsiteX1" fmla="*/ 0 w 112966"/>
                <a:gd name="connsiteY1" fmla="*/ 112967 h 112966"/>
                <a:gd name="connsiteX2" fmla="*/ 112967 w 112966"/>
                <a:gd name="connsiteY2" fmla="*/ 0 h 112966"/>
              </a:gdLst>
              <a:ahLst/>
              <a:cxnLst>
                <a:cxn ang="0">
                  <a:pos x="connsiteX0" y="connsiteY0"/>
                </a:cxn>
                <a:cxn ang="0">
                  <a:pos x="connsiteX1" y="connsiteY1"/>
                </a:cxn>
                <a:cxn ang="0">
                  <a:pos x="connsiteX2" y="connsiteY2"/>
                </a:cxn>
              </a:cxnLst>
              <a:rect l="l" t="t" r="r" b="b"/>
              <a:pathLst>
                <a:path w="112966" h="112966">
                  <a:moveTo>
                    <a:pt x="112967" y="0"/>
                  </a:moveTo>
                  <a:lnTo>
                    <a:pt x="0" y="112967"/>
                  </a:lnTo>
                  <a:cubicBezTo>
                    <a:pt x="25356" y="64747"/>
                    <a:pt x="64747" y="25356"/>
                    <a:pt x="112967" y="0"/>
                  </a:cubicBezTo>
                  <a:close/>
                </a:path>
              </a:pathLst>
            </a:custGeom>
            <a:grpFill/>
            <a:ln w="9525"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27854033-BD20-4C77-8C5B-048F4B3BDD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1205" y="3164205"/>
              <a:ext cx="230314" cy="230314"/>
            </a:xfrm>
            <a:custGeom>
              <a:avLst/>
              <a:gdLst>
                <a:gd name="connsiteX0" fmla="*/ 230314 w 230314"/>
                <a:gd name="connsiteY0" fmla="*/ 0 h 230314"/>
                <a:gd name="connsiteX1" fmla="*/ 0 w 230314"/>
                <a:gd name="connsiteY1" fmla="*/ 230314 h 230314"/>
                <a:gd name="connsiteX2" fmla="*/ 3524 w 230314"/>
                <a:gd name="connsiteY2" fmla="*/ 209550 h 230314"/>
                <a:gd name="connsiteX3" fmla="*/ 209550 w 230314"/>
                <a:gd name="connsiteY3" fmla="*/ 3524 h 230314"/>
                <a:gd name="connsiteX4" fmla="*/ 230314 w 230314"/>
                <a:gd name="connsiteY4" fmla="*/ 0 h 2303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314" h="230314">
                  <a:moveTo>
                    <a:pt x="230314" y="0"/>
                  </a:moveTo>
                  <a:lnTo>
                    <a:pt x="0" y="230314"/>
                  </a:lnTo>
                  <a:cubicBezTo>
                    <a:pt x="953" y="223361"/>
                    <a:pt x="2095" y="216408"/>
                    <a:pt x="3524" y="209550"/>
                  </a:cubicBezTo>
                  <a:lnTo>
                    <a:pt x="209550" y="3524"/>
                  </a:lnTo>
                  <a:cubicBezTo>
                    <a:pt x="216408" y="2095"/>
                    <a:pt x="223361" y="953"/>
                    <a:pt x="230314" y="0"/>
                  </a:cubicBez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BC93AA74-BEB3-444F-835B-7AA6ECE61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29300" y="3162300"/>
              <a:ext cx="294131" cy="294131"/>
            </a:xfrm>
            <a:custGeom>
              <a:avLst/>
              <a:gdLst>
                <a:gd name="connsiteX0" fmla="*/ 294132 w 294131"/>
                <a:gd name="connsiteY0" fmla="*/ 1238 h 294131"/>
                <a:gd name="connsiteX1" fmla="*/ 1238 w 294131"/>
                <a:gd name="connsiteY1" fmla="*/ 294132 h 294131"/>
                <a:gd name="connsiteX2" fmla="*/ 0 w 294131"/>
                <a:gd name="connsiteY2" fmla="*/ 278225 h 294131"/>
                <a:gd name="connsiteX3" fmla="*/ 278225 w 294131"/>
                <a:gd name="connsiteY3" fmla="*/ 0 h 294131"/>
                <a:gd name="connsiteX4" fmla="*/ 294132 w 294131"/>
                <a:gd name="connsiteY4" fmla="*/ 1238 h 294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131" h="294131">
                  <a:moveTo>
                    <a:pt x="294132" y="1238"/>
                  </a:moveTo>
                  <a:lnTo>
                    <a:pt x="1238" y="294132"/>
                  </a:lnTo>
                  <a:cubicBezTo>
                    <a:pt x="667" y="288893"/>
                    <a:pt x="0" y="283559"/>
                    <a:pt x="0" y="278225"/>
                  </a:cubicBezTo>
                  <a:lnTo>
                    <a:pt x="278225" y="0"/>
                  </a:lnTo>
                  <a:cubicBezTo>
                    <a:pt x="283559" y="0"/>
                    <a:pt x="288893" y="667"/>
                    <a:pt x="294132" y="1238"/>
                  </a:cubicBez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F00DF1C9-6952-4704-B8B3-95406E18E4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37205" y="3170110"/>
              <a:ext cx="337184" cy="337280"/>
            </a:xfrm>
            <a:custGeom>
              <a:avLst/>
              <a:gdLst>
                <a:gd name="connsiteX0" fmla="*/ 337185 w 337184"/>
                <a:gd name="connsiteY0" fmla="*/ 3905 h 337280"/>
                <a:gd name="connsiteX1" fmla="*/ 3810 w 337184"/>
                <a:gd name="connsiteY1" fmla="*/ 337280 h 337280"/>
                <a:gd name="connsiteX2" fmla="*/ 0 w 337184"/>
                <a:gd name="connsiteY2" fmla="*/ 323850 h 337280"/>
                <a:gd name="connsiteX3" fmla="*/ 323850 w 337184"/>
                <a:gd name="connsiteY3" fmla="*/ 0 h 337280"/>
                <a:gd name="connsiteX4" fmla="*/ 337185 w 337184"/>
                <a:gd name="connsiteY4" fmla="*/ 3905 h 33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184" h="337280">
                  <a:moveTo>
                    <a:pt x="337185" y="3905"/>
                  </a:moveTo>
                  <a:lnTo>
                    <a:pt x="3810" y="337280"/>
                  </a:lnTo>
                  <a:cubicBezTo>
                    <a:pt x="2381" y="332899"/>
                    <a:pt x="1143" y="328422"/>
                    <a:pt x="0" y="323850"/>
                  </a:cubicBezTo>
                  <a:lnTo>
                    <a:pt x="323850" y="0"/>
                  </a:lnTo>
                  <a:cubicBezTo>
                    <a:pt x="328327" y="1715"/>
                    <a:pt x="332804" y="2477"/>
                    <a:pt x="337185" y="3905"/>
                  </a:cubicBez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B34783FD-297C-40D2-964B-DBAE4DE28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3207" y="3186207"/>
              <a:ext cx="364617" cy="364617"/>
            </a:xfrm>
            <a:custGeom>
              <a:avLst/>
              <a:gdLst>
                <a:gd name="connsiteX0" fmla="*/ 364617 w 364617"/>
                <a:gd name="connsiteY0" fmla="*/ 5620 h 364617"/>
                <a:gd name="connsiteX1" fmla="*/ 5620 w 364617"/>
                <a:gd name="connsiteY1" fmla="*/ 364617 h 364617"/>
                <a:gd name="connsiteX2" fmla="*/ 0 w 364617"/>
                <a:gd name="connsiteY2" fmla="*/ 353187 h 364617"/>
                <a:gd name="connsiteX3" fmla="*/ 353187 w 364617"/>
                <a:gd name="connsiteY3" fmla="*/ 0 h 364617"/>
                <a:gd name="connsiteX4" fmla="*/ 364617 w 364617"/>
                <a:gd name="connsiteY4" fmla="*/ 5620 h 364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617" h="364617">
                  <a:moveTo>
                    <a:pt x="364617" y="5620"/>
                  </a:moveTo>
                  <a:lnTo>
                    <a:pt x="5620" y="364617"/>
                  </a:lnTo>
                  <a:cubicBezTo>
                    <a:pt x="3620" y="360902"/>
                    <a:pt x="1715" y="357092"/>
                    <a:pt x="0" y="353187"/>
                  </a:cubicBezTo>
                  <a:lnTo>
                    <a:pt x="353187" y="0"/>
                  </a:lnTo>
                  <a:cubicBezTo>
                    <a:pt x="357092" y="1715"/>
                    <a:pt x="360902" y="3715"/>
                    <a:pt x="364617" y="5620"/>
                  </a:cubicBez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E621623-0357-4FD5-A1AC-400501025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5305" y="3208305"/>
              <a:ext cx="380238" cy="380238"/>
            </a:xfrm>
            <a:custGeom>
              <a:avLst/>
              <a:gdLst>
                <a:gd name="connsiteX0" fmla="*/ 380238 w 380238"/>
                <a:gd name="connsiteY0" fmla="*/ 7239 h 380238"/>
                <a:gd name="connsiteX1" fmla="*/ 7239 w 380238"/>
                <a:gd name="connsiteY1" fmla="*/ 380238 h 380238"/>
                <a:gd name="connsiteX2" fmla="*/ 0 w 380238"/>
                <a:gd name="connsiteY2" fmla="*/ 370713 h 380238"/>
                <a:gd name="connsiteX3" fmla="*/ 370237 w 380238"/>
                <a:gd name="connsiteY3" fmla="*/ 0 h 380238"/>
                <a:gd name="connsiteX4" fmla="*/ 380238 w 380238"/>
                <a:gd name="connsiteY4" fmla="*/ 7239 h 380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238" h="380238">
                  <a:moveTo>
                    <a:pt x="380238" y="7239"/>
                  </a:moveTo>
                  <a:lnTo>
                    <a:pt x="7239" y="380238"/>
                  </a:lnTo>
                  <a:cubicBezTo>
                    <a:pt x="4763" y="377000"/>
                    <a:pt x="2381" y="373571"/>
                    <a:pt x="0" y="370713"/>
                  </a:cubicBezTo>
                  <a:lnTo>
                    <a:pt x="370237" y="0"/>
                  </a:lnTo>
                  <a:cubicBezTo>
                    <a:pt x="373571" y="2381"/>
                    <a:pt x="377000" y="4763"/>
                    <a:pt x="380238" y="7239"/>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024F346E-10A0-458F-A9CA-8C0079472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02832" y="3235832"/>
              <a:ext cx="385191" cy="385191"/>
            </a:xfrm>
            <a:custGeom>
              <a:avLst/>
              <a:gdLst>
                <a:gd name="connsiteX0" fmla="*/ 380905 w 385191"/>
                <a:gd name="connsiteY0" fmla="*/ 4286 h 385191"/>
                <a:gd name="connsiteX1" fmla="*/ 385191 w 385191"/>
                <a:gd name="connsiteY1" fmla="*/ 8573 h 385191"/>
                <a:gd name="connsiteX2" fmla="*/ 8573 w 385191"/>
                <a:gd name="connsiteY2" fmla="*/ 385191 h 385191"/>
                <a:gd name="connsiteX3" fmla="*/ 4286 w 385191"/>
                <a:gd name="connsiteY3" fmla="*/ 380905 h 385191"/>
                <a:gd name="connsiteX4" fmla="*/ 0 w 385191"/>
                <a:gd name="connsiteY4" fmla="*/ 376523 h 385191"/>
                <a:gd name="connsiteX5" fmla="*/ 376523 w 385191"/>
                <a:gd name="connsiteY5" fmla="*/ 0 h 385191"/>
                <a:gd name="connsiteX6" fmla="*/ 380905 w 385191"/>
                <a:gd name="connsiteY6" fmla="*/ 4286 h 385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191" h="385191">
                  <a:moveTo>
                    <a:pt x="380905" y="4286"/>
                  </a:moveTo>
                  <a:lnTo>
                    <a:pt x="385191" y="8573"/>
                  </a:lnTo>
                  <a:lnTo>
                    <a:pt x="8573" y="385191"/>
                  </a:lnTo>
                  <a:lnTo>
                    <a:pt x="4286" y="380905"/>
                  </a:lnTo>
                  <a:cubicBezTo>
                    <a:pt x="2762" y="379476"/>
                    <a:pt x="1334" y="377952"/>
                    <a:pt x="0" y="376523"/>
                  </a:cubicBezTo>
                  <a:lnTo>
                    <a:pt x="376523" y="0"/>
                  </a:lnTo>
                  <a:cubicBezTo>
                    <a:pt x="377952" y="1334"/>
                    <a:pt x="379476" y="2667"/>
                    <a:pt x="380905" y="4286"/>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937A2F7-01A9-47F3-BED6-B61D99840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35789" y="3268313"/>
              <a:ext cx="379761" cy="380237"/>
            </a:xfrm>
            <a:custGeom>
              <a:avLst/>
              <a:gdLst>
                <a:gd name="connsiteX0" fmla="*/ 372428 w 379761"/>
                <a:gd name="connsiteY0" fmla="*/ 0 h 380237"/>
                <a:gd name="connsiteX1" fmla="*/ 379762 w 379761"/>
                <a:gd name="connsiteY1" fmla="*/ 9525 h 380237"/>
                <a:gd name="connsiteX2" fmla="*/ 9525 w 379761"/>
                <a:gd name="connsiteY2" fmla="*/ 380238 h 380237"/>
                <a:gd name="connsiteX3" fmla="*/ 0 w 379761"/>
                <a:gd name="connsiteY3" fmla="*/ 372904 h 380237"/>
              </a:gdLst>
              <a:ahLst/>
              <a:cxnLst>
                <a:cxn ang="0">
                  <a:pos x="connsiteX0" y="connsiteY0"/>
                </a:cxn>
                <a:cxn ang="0">
                  <a:pos x="connsiteX1" y="connsiteY1"/>
                </a:cxn>
                <a:cxn ang="0">
                  <a:pos x="connsiteX2" y="connsiteY2"/>
                </a:cxn>
                <a:cxn ang="0">
                  <a:pos x="connsiteX3" y="connsiteY3"/>
                </a:cxn>
              </a:cxnLst>
              <a:rect l="l" t="t" r="r" b="b"/>
              <a:pathLst>
                <a:path w="379761" h="380237">
                  <a:moveTo>
                    <a:pt x="372428" y="0"/>
                  </a:moveTo>
                  <a:cubicBezTo>
                    <a:pt x="374999" y="3239"/>
                    <a:pt x="377381" y="6572"/>
                    <a:pt x="379762" y="9525"/>
                  </a:cubicBezTo>
                  <a:lnTo>
                    <a:pt x="9525" y="380238"/>
                  </a:lnTo>
                  <a:cubicBezTo>
                    <a:pt x="6096" y="377857"/>
                    <a:pt x="2762" y="375476"/>
                    <a:pt x="0" y="372904"/>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5B44DAF8-5073-441A-82E1-180385D35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2841" y="3305841"/>
              <a:ext cx="364807" cy="364807"/>
            </a:xfrm>
            <a:custGeom>
              <a:avLst/>
              <a:gdLst>
                <a:gd name="connsiteX0" fmla="*/ 359188 w 364807"/>
                <a:gd name="connsiteY0" fmla="*/ 0 h 364807"/>
                <a:gd name="connsiteX1" fmla="*/ 364808 w 364807"/>
                <a:gd name="connsiteY1" fmla="*/ 11621 h 364807"/>
                <a:gd name="connsiteX2" fmla="*/ 11621 w 364807"/>
                <a:gd name="connsiteY2" fmla="*/ 364808 h 364807"/>
                <a:gd name="connsiteX3" fmla="*/ 0 w 364807"/>
                <a:gd name="connsiteY3" fmla="*/ 359188 h 364807"/>
              </a:gdLst>
              <a:ahLst/>
              <a:cxnLst>
                <a:cxn ang="0">
                  <a:pos x="connsiteX0" y="connsiteY0"/>
                </a:cxn>
                <a:cxn ang="0">
                  <a:pos x="connsiteX1" y="connsiteY1"/>
                </a:cxn>
                <a:cxn ang="0">
                  <a:pos x="connsiteX2" y="connsiteY2"/>
                </a:cxn>
                <a:cxn ang="0">
                  <a:pos x="connsiteX3" y="connsiteY3"/>
                </a:cxn>
              </a:cxnLst>
              <a:rect l="l" t="t" r="r" b="b"/>
              <a:pathLst>
                <a:path w="364807" h="364807">
                  <a:moveTo>
                    <a:pt x="359188" y="0"/>
                  </a:moveTo>
                  <a:cubicBezTo>
                    <a:pt x="361188" y="3905"/>
                    <a:pt x="362998" y="7715"/>
                    <a:pt x="364808" y="11621"/>
                  </a:cubicBezTo>
                  <a:lnTo>
                    <a:pt x="11621" y="364808"/>
                  </a:lnTo>
                  <a:cubicBezTo>
                    <a:pt x="7715" y="362998"/>
                    <a:pt x="3905" y="361188"/>
                    <a:pt x="0" y="359188"/>
                  </a:cubicBez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52B0413D-0E36-4A90-8E6A-9EDC676A60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16370" y="3349466"/>
              <a:ext cx="337280" cy="337280"/>
            </a:xfrm>
            <a:custGeom>
              <a:avLst/>
              <a:gdLst>
                <a:gd name="connsiteX0" fmla="*/ 333470 w 337280"/>
                <a:gd name="connsiteY0" fmla="*/ 0 h 337280"/>
                <a:gd name="connsiteX1" fmla="*/ 337280 w 337280"/>
                <a:gd name="connsiteY1" fmla="*/ 13430 h 337280"/>
                <a:gd name="connsiteX2" fmla="*/ 13430 w 337280"/>
                <a:gd name="connsiteY2" fmla="*/ 337280 h 337280"/>
                <a:gd name="connsiteX3" fmla="*/ 0 w 337280"/>
                <a:gd name="connsiteY3" fmla="*/ 333470 h 337280"/>
              </a:gdLst>
              <a:ahLst/>
              <a:cxnLst>
                <a:cxn ang="0">
                  <a:pos x="connsiteX0" y="connsiteY0"/>
                </a:cxn>
                <a:cxn ang="0">
                  <a:pos x="connsiteX1" y="connsiteY1"/>
                </a:cxn>
                <a:cxn ang="0">
                  <a:pos x="connsiteX2" y="connsiteY2"/>
                </a:cxn>
                <a:cxn ang="0">
                  <a:pos x="connsiteX3" y="connsiteY3"/>
                </a:cxn>
              </a:cxnLst>
              <a:rect l="l" t="t" r="r" b="b"/>
              <a:pathLst>
                <a:path w="337280" h="337280">
                  <a:moveTo>
                    <a:pt x="333470" y="0"/>
                  </a:moveTo>
                  <a:cubicBezTo>
                    <a:pt x="334899" y="4382"/>
                    <a:pt x="336137" y="8858"/>
                    <a:pt x="337280" y="13430"/>
                  </a:cubicBezTo>
                  <a:lnTo>
                    <a:pt x="13430" y="337280"/>
                  </a:lnTo>
                  <a:cubicBezTo>
                    <a:pt x="8858" y="336137"/>
                    <a:pt x="4382" y="334899"/>
                    <a:pt x="0" y="333470"/>
                  </a:cubicBez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6059ECF-0D50-48AD-B67A-645EC29D3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67329" y="3400425"/>
              <a:ext cx="294227" cy="294132"/>
            </a:xfrm>
            <a:custGeom>
              <a:avLst/>
              <a:gdLst>
                <a:gd name="connsiteX0" fmla="*/ 292989 w 294227"/>
                <a:gd name="connsiteY0" fmla="*/ 0 h 294132"/>
                <a:gd name="connsiteX1" fmla="*/ 294227 w 294227"/>
                <a:gd name="connsiteY1" fmla="*/ 15907 h 294132"/>
                <a:gd name="connsiteX2" fmla="*/ 15907 w 294227"/>
                <a:gd name="connsiteY2" fmla="*/ 294132 h 294132"/>
                <a:gd name="connsiteX3" fmla="*/ 0 w 294227"/>
                <a:gd name="connsiteY3" fmla="*/ 292894 h 294132"/>
              </a:gdLst>
              <a:ahLst/>
              <a:cxnLst>
                <a:cxn ang="0">
                  <a:pos x="connsiteX0" y="connsiteY0"/>
                </a:cxn>
                <a:cxn ang="0">
                  <a:pos x="connsiteX1" y="connsiteY1"/>
                </a:cxn>
                <a:cxn ang="0">
                  <a:pos x="connsiteX2" y="connsiteY2"/>
                </a:cxn>
                <a:cxn ang="0">
                  <a:pos x="connsiteX3" y="connsiteY3"/>
                </a:cxn>
              </a:cxnLst>
              <a:rect l="l" t="t" r="r" b="b"/>
              <a:pathLst>
                <a:path w="294227" h="294132">
                  <a:moveTo>
                    <a:pt x="292989" y="0"/>
                  </a:moveTo>
                  <a:cubicBezTo>
                    <a:pt x="293561" y="5334"/>
                    <a:pt x="293942" y="10668"/>
                    <a:pt x="294227" y="15907"/>
                  </a:cubicBezTo>
                  <a:lnTo>
                    <a:pt x="15907" y="294132"/>
                  </a:lnTo>
                  <a:cubicBezTo>
                    <a:pt x="10668" y="294132"/>
                    <a:pt x="5334" y="293465"/>
                    <a:pt x="0" y="292894"/>
                  </a:cubicBez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B394906F-6BF2-447E-9886-F12708E128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29337" y="3462337"/>
              <a:ext cx="230314" cy="230314"/>
            </a:xfrm>
            <a:custGeom>
              <a:avLst/>
              <a:gdLst>
                <a:gd name="connsiteX0" fmla="*/ 230315 w 230314"/>
                <a:gd name="connsiteY0" fmla="*/ 0 h 230314"/>
                <a:gd name="connsiteX1" fmla="*/ 226886 w 230314"/>
                <a:gd name="connsiteY1" fmla="*/ 20574 h 230314"/>
                <a:gd name="connsiteX2" fmla="*/ 20669 w 230314"/>
                <a:gd name="connsiteY2" fmla="*/ 226790 h 230314"/>
                <a:gd name="connsiteX3" fmla="*/ 0 w 230314"/>
                <a:gd name="connsiteY3" fmla="*/ 230315 h 230314"/>
              </a:gdLst>
              <a:ahLst/>
              <a:cxnLst>
                <a:cxn ang="0">
                  <a:pos x="connsiteX0" y="connsiteY0"/>
                </a:cxn>
                <a:cxn ang="0">
                  <a:pos x="connsiteX1" y="connsiteY1"/>
                </a:cxn>
                <a:cxn ang="0">
                  <a:pos x="connsiteX2" y="connsiteY2"/>
                </a:cxn>
                <a:cxn ang="0">
                  <a:pos x="connsiteX3" y="connsiteY3"/>
                </a:cxn>
              </a:cxnLst>
              <a:rect l="l" t="t" r="r" b="b"/>
              <a:pathLst>
                <a:path w="230314" h="230314">
                  <a:moveTo>
                    <a:pt x="230315" y="0"/>
                  </a:moveTo>
                  <a:cubicBezTo>
                    <a:pt x="229457" y="6953"/>
                    <a:pt x="228314" y="13716"/>
                    <a:pt x="226886" y="20574"/>
                  </a:cubicBezTo>
                  <a:lnTo>
                    <a:pt x="20669" y="226790"/>
                  </a:lnTo>
                  <a:cubicBezTo>
                    <a:pt x="13811" y="228314"/>
                    <a:pt x="6953" y="229457"/>
                    <a:pt x="0" y="230315"/>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A45EB96B-215A-4EBF-A594-2B08222339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18682" y="3551682"/>
              <a:ext cx="112871" cy="112871"/>
            </a:xfrm>
            <a:custGeom>
              <a:avLst/>
              <a:gdLst>
                <a:gd name="connsiteX0" fmla="*/ 112871 w 112871"/>
                <a:gd name="connsiteY0" fmla="*/ 0 h 112871"/>
                <a:gd name="connsiteX1" fmla="*/ 0 w 112871"/>
                <a:gd name="connsiteY1" fmla="*/ 112871 h 112871"/>
              </a:gdLst>
              <a:ahLst/>
              <a:cxnLst>
                <a:cxn ang="0">
                  <a:pos x="connsiteX0" y="connsiteY0"/>
                </a:cxn>
                <a:cxn ang="0">
                  <a:pos x="connsiteX1" y="connsiteY1"/>
                </a:cxn>
              </a:cxnLst>
              <a:rect l="l" t="t" r="r" b="b"/>
              <a:pathLst>
                <a:path w="112871" h="112871">
                  <a:moveTo>
                    <a:pt x="112871" y="0"/>
                  </a:moveTo>
                  <a:cubicBezTo>
                    <a:pt x="87618" y="48239"/>
                    <a:pt x="48239" y="87618"/>
                    <a:pt x="0" y="112871"/>
                  </a:cubicBezTo>
                  <a:close/>
                </a:path>
              </a:pathLst>
            </a:custGeom>
            <a:grpFill/>
            <a:ln w="9525" cap="flat">
              <a:noFill/>
              <a:prstDash val="solid"/>
              <a:miter/>
            </a:ln>
          </p:spPr>
          <p:txBody>
            <a:bodyPr rtlCol="0" anchor="ctr"/>
            <a:lstStyle/>
            <a:p>
              <a:endParaRPr lang="en-US" dirty="0"/>
            </a:p>
          </p:txBody>
        </p:sp>
      </p:grpSp>
      <p:graphicFrame>
        <p:nvGraphicFramePr>
          <p:cNvPr id="5" name="Content Placeholder 2">
            <a:extLst>
              <a:ext uri="{FF2B5EF4-FFF2-40B4-BE49-F238E27FC236}">
                <a16:creationId xmlns:a16="http://schemas.microsoft.com/office/drawing/2014/main" id="{7255B267-2A96-D0E5-6B59-30AE38F6E81C}"/>
              </a:ext>
            </a:extLst>
          </p:cNvPr>
          <p:cNvGraphicFramePr>
            <a:graphicFrameLocks noGrp="1"/>
          </p:cNvGraphicFramePr>
          <p:nvPr>
            <p:ph idx="1"/>
            <p:extLst>
              <p:ext uri="{D42A27DB-BD31-4B8C-83A1-F6EECF244321}">
                <p14:modId xmlns:p14="http://schemas.microsoft.com/office/powerpoint/2010/main" val="1515663282"/>
              </p:ext>
            </p:extLst>
          </p:nvPr>
        </p:nvGraphicFramePr>
        <p:xfrm>
          <a:off x="5484139" y="477540"/>
          <a:ext cx="6301601" cy="58788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458604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56563-7ABB-6F67-E027-B807B9008DD5}"/>
              </a:ext>
            </a:extLst>
          </p:cNvPr>
          <p:cNvSpPr>
            <a:spLocks noGrp="1"/>
          </p:cNvSpPr>
          <p:nvPr>
            <p:ph type="title"/>
          </p:nvPr>
        </p:nvSpPr>
        <p:spPr/>
        <p:txBody>
          <a:bodyPr/>
          <a:lstStyle/>
          <a:p>
            <a:r>
              <a:rPr lang="en-AU" b="1" dirty="0"/>
              <a:t>Basic NLP workflow</a:t>
            </a:r>
            <a:endParaRPr lang="en-US" dirty="0"/>
          </a:p>
        </p:txBody>
      </p:sp>
      <p:graphicFrame>
        <p:nvGraphicFramePr>
          <p:cNvPr id="5" name="Content Placeholder 2">
            <a:extLst>
              <a:ext uri="{FF2B5EF4-FFF2-40B4-BE49-F238E27FC236}">
                <a16:creationId xmlns:a16="http://schemas.microsoft.com/office/drawing/2014/main" id="{3C09281E-6DA4-172D-6D60-278760082E87}"/>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73384603"/>
      </p:ext>
    </p:extLst>
  </p:cSld>
  <p:clrMapOvr>
    <a:masterClrMapping/>
  </p:clrMapOvr>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6638</TotalTime>
  <Words>2251</Words>
  <Application>Microsoft Macintosh PowerPoint</Application>
  <PresentationFormat>Widescreen</PresentationFormat>
  <Paragraphs>215</Paragraphs>
  <Slides>27</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Inter</vt:lpstr>
      <vt:lpstr>Office Theme</vt:lpstr>
      <vt:lpstr>Introduction</vt:lpstr>
      <vt:lpstr>What we will cover</vt:lpstr>
      <vt:lpstr>Where LLM fits?</vt:lpstr>
      <vt:lpstr>What is NLP? </vt:lpstr>
      <vt:lpstr>NLP in Social Sciences</vt:lpstr>
      <vt:lpstr>Evolution of NLP</vt:lpstr>
      <vt:lpstr>Why NLP is rising</vt:lpstr>
      <vt:lpstr>Key NLP Tasks</vt:lpstr>
      <vt:lpstr>Basic NLP workflow</vt:lpstr>
      <vt:lpstr>Text Preprocessing Techniques</vt:lpstr>
      <vt:lpstr>NLP tasks:</vt:lpstr>
      <vt:lpstr>Modeling Techniques</vt:lpstr>
      <vt:lpstr>Traditional Machine Learning Approaches</vt:lpstr>
      <vt:lpstr>Advanced Machine Learning Approaches</vt:lpstr>
      <vt:lpstr>Deep Learning Approaches</vt:lpstr>
      <vt:lpstr>PowerPoint Presentation</vt:lpstr>
      <vt:lpstr>Modern NLP with Transformers </vt:lpstr>
      <vt:lpstr>LLM: what are they</vt:lpstr>
      <vt:lpstr>Zip’ing the Internet</vt:lpstr>
      <vt:lpstr>Predict next word</vt:lpstr>
      <vt:lpstr>LLM dreams the document</vt:lpstr>
      <vt:lpstr>LLMs leaderboard</vt:lpstr>
      <vt:lpstr>LLM Scaling Laws </vt:lpstr>
      <vt:lpstr>Ethical considerations </vt:lpstr>
      <vt:lpstr>Real-World Applications in Social Sciences </vt:lpstr>
      <vt:lpstr>Tools and libraries for NLP</vt:lpstr>
      <vt:lpstr>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Maria Prokofieva</dc:creator>
  <cp:lastModifiedBy>Maria Prokofieva</cp:lastModifiedBy>
  <cp:revision>9</cp:revision>
  <dcterms:created xsi:type="dcterms:W3CDTF">2024-08-08T17:43:32Z</dcterms:created>
  <dcterms:modified xsi:type="dcterms:W3CDTF">2024-08-15T08:07:51Z</dcterms:modified>
</cp:coreProperties>
</file>